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88"/>
  </p:notesMasterIdLst>
  <p:sldIdLst>
    <p:sldId id="256" r:id="rId2"/>
    <p:sldId id="371" r:id="rId3"/>
    <p:sldId id="372" r:id="rId4"/>
    <p:sldId id="373" r:id="rId5"/>
    <p:sldId id="375" r:id="rId6"/>
    <p:sldId id="376" r:id="rId7"/>
    <p:sldId id="374" r:id="rId8"/>
    <p:sldId id="378" r:id="rId9"/>
    <p:sldId id="381" r:id="rId10"/>
    <p:sldId id="384" r:id="rId11"/>
    <p:sldId id="386" r:id="rId12"/>
    <p:sldId id="387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6" r:id="rId25"/>
    <p:sldId id="411" r:id="rId26"/>
    <p:sldId id="412" r:id="rId27"/>
    <p:sldId id="413" r:id="rId28"/>
    <p:sldId id="414" r:id="rId29"/>
    <p:sldId id="415" r:id="rId30"/>
    <p:sldId id="416" r:id="rId31"/>
    <p:sldId id="417" r:id="rId32"/>
    <p:sldId id="418" r:id="rId33"/>
    <p:sldId id="419" r:id="rId34"/>
    <p:sldId id="420" r:id="rId35"/>
    <p:sldId id="421" r:id="rId36"/>
    <p:sldId id="422" r:id="rId37"/>
    <p:sldId id="423" r:id="rId38"/>
    <p:sldId id="424" r:id="rId39"/>
    <p:sldId id="425" r:id="rId40"/>
    <p:sldId id="427" r:id="rId41"/>
    <p:sldId id="428" r:id="rId42"/>
    <p:sldId id="471" r:id="rId43"/>
    <p:sldId id="429" r:id="rId44"/>
    <p:sldId id="430" r:id="rId45"/>
    <p:sldId id="431" r:id="rId46"/>
    <p:sldId id="432" r:id="rId47"/>
    <p:sldId id="433" r:id="rId48"/>
    <p:sldId id="434" r:id="rId49"/>
    <p:sldId id="470" r:id="rId50"/>
    <p:sldId id="435" r:id="rId51"/>
    <p:sldId id="436" r:id="rId52"/>
    <p:sldId id="437" r:id="rId53"/>
    <p:sldId id="438" r:id="rId54"/>
    <p:sldId id="439" r:id="rId55"/>
    <p:sldId id="440" r:id="rId56"/>
    <p:sldId id="441" r:id="rId57"/>
    <p:sldId id="442" r:id="rId58"/>
    <p:sldId id="444" r:id="rId59"/>
    <p:sldId id="445" r:id="rId60"/>
    <p:sldId id="446" r:id="rId61"/>
    <p:sldId id="447" r:id="rId62"/>
    <p:sldId id="362" r:id="rId63"/>
    <p:sldId id="363" r:id="rId64"/>
    <p:sldId id="318" r:id="rId65"/>
    <p:sldId id="321" r:id="rId66"/>
    <p:sldId id="319" r:id="rId67"/>
    <p:sldId id="317" r:id="rId68"/>
    <p:sldId id="320" r:id="rId69"/>
    <p:sldId id="356" r:id="rId70"/>
    <p:sldId id="357" r:id="rId71"/>
    <p:sldId id="302" r:id="rId72"/>
    <p:sldId id="352" r:id="rId73"/>
    <p:sldId id="278" r:id="rId74"/>
    <p:sldId id="303" r:id="rId75"/>
    <p:sldId id="304" r:id="rId76"/>
    <p:sldId id="279" r:id="rId77"/>
    <p:sldId id="324" r:id="rId78"/>
    <p:sldId id="453" r:id="rId79"/>
    <p:sldId id="456" r:id="rId80"/>
    <p:sldId id="457" r:id="rId81"/>
    <p:sldId id="458" r:id="rId82"/>
    <p:sldId id="460" r:id="rId83"/>
    <p:sldId id="461" r:id="rId84"/>
    <p:sldId id="462" r:id="rId85"/>
    <p:sldId id="466" r:id="rId86"/>
    <p:sldId id="454" r:id="rId8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da Vucic" initials="RV" lastIdx="1" clrIdx="0">
    <p:extLst>
      <p:ext uri="{19B8F6BF-5375-455C-9EA6-DF929625EA0E}">
        <p15:presenceInfo xmlns:p15="http://schemas.microsoft.com/office/powerpoint/2012/main" userId="1ecdf18d73bfd4d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4" autoAdjust="0"/>
    <p:restoredTop sz="94660"/>
  </p:normalViewPr>
  <p:slideViewPr>
    <p:cSldViewPr>
      <p:cViewPr varScale="1">
        <p:scale>
          <a:sx n="81" d="100"/>
          <a:sy n="81" d="100"/>
        </p:scale>
        <p:origin x="135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commentAuthors" Target="comment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246BDD-A925-4C3C-AA09-E14258F2ACA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0C8342-C711-4629-A165-CC1766C9518B}">
      <dgm:prSet phldrT="[Text]"/>
      <dgm:spPr/>
      <dgm:t>
        <a:bodyPr/>
        <a:lstStyle/>
        <a:p>
          <a:r>
            <a: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decompensated chronic heart failure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DFC181-DB9C-478B-A26A-6544A8ED5406}" type="parTrans" cxnId="{294B4A49-51E9-4C8A-BC35-8BBA71A75F4F}">
      <dgm:prSet/>
      <dgm:spPr/>
      <dgm:t>
        <a:bodyPr/>
        <a:lstStyle/>
        <a:p>
          <a:endParaRPr lang="en-US"/>
        </a:p>
      </dgm:t>
    </dgm:pt>
    <dgm:pt modelId="{6E1B5EE2-84B8-4538-AD49-012976D4E9C4}" type="sibTrans" cxnId="{294B4A49-51E9-4C8A-BC35-8BBA71A75F4F}">
      <dgm:prSet/>
      <dgm:spPr/>
      <dgm:t>
        <a:bodyPr/>
        <a:lstStyle/>
        <a:p>
          <a:endParaRPr lang="en-US"/>
        </a:p>
      </dgm:t>
    </dgm:pt>
    <dgm:pt modelId="{6A237A5F-45A3-4DB8-902B-02F6B2AD17BE}">
      <dgm:prSet phldrT="[Text]"/>
      <dgm:spPr/>
      <dgm:t>
        <a:bodyPr/>
        <a:lstStyle/>
        <a:p>
          <a:r>
            <a: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myocardial dysfunction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A8FBE9-FCB3-4875-AA1B-47E73581D44C}" type="parTrans" cxnId="{0FAEDB07-B98C-431D-AA83-484A39717A5E}">
      <dgm:prSet/>
      <dgm:spPr/>
      <dgm:t>
        <a:bodyPr/>
        <a:lstStyle/>
        <a:p>
          <a:endParaRPr lang="en-US"/>
        </a:p>
      </dgm:t>
    </dgm:pt>
    <dgm:pt modelId="{9BECE25D-8776-4A6F-B264-2CD1F8A9509F}" type="sibTrans" cxnId="{0FAEDB07-B98C-431D-AA83-484A39717A5E}">
      <dgm:prSet/>
      <dgm:spPr/>
      <dgm:t>
        <a:bodyPr/>
        <a:lstStyle/>
        <a:p>
          <a:endParaRPr lang="en-US"/>
        </a:p>
      </dgm:t>
    </dgm:pt>
    <dgm:pt modelId="{FEEACD6F-4A66-4A98-892F-E3C19269F296}">
      <dgm:prSet phldrT="[Text]"/>
      <dgm:spPr/>
      <dgm:t>
        <a:bodyPr/>
        <a:lstStyle/>
        <a:p>
          <a:r>
            <a: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valvular insufficiency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CEC433-853C-4A81-A0EE-260630513D85}" type="parTrans" cxnId="{01496C7E-B017-42CD-8D14-7A5E8F14E80B}">
      <dgm:prSet/>
      <dgm:spPr/>
      <dgm:t>
        <a:bodyPr/>
        <a:lstStyle/>
        <a:p>
          <a:endParaRPr lang="en-US"/>
        </a:p>
      </dgm:t>
    </dgm:pt>
    <dgm:pt modelId="{67241178-C0DB-4F13-9C16-2287D8EECF85}" type="sibTrans" cxnId="{01496C7E-B017-42CD-8D14-7A5E8F14E80B}">
      <dgm:prSet/>
      <dgm:spPr/>
      <dgm:t>
        <a:bodyPr/>
        <a:lstStyle/>
        <a:p>
          <a:endParaRPr lang="en-US"/>
        </a:p>
      </dgm:t>
    </dgm:pt>
    <dgm:pt modelId="{C6508E9C-A6A6-4744-A761-B1B3D6201287}">
      <dgm:prSet/>
      <dgm:spPr/>
      <dgm:t>
        <a:bodyPr/>
        <a:lstStyle/>
        <a:p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9A5E33-0348-4D58-878E-82BE5A11E340}" type="parTrans" cxnId="{657A8970-E429-49B9-99B5-140B7B0B01F5}">
      <dgm:prSet/>
      <dgm:spPr/>
      <dgm:t>
        <a:bodyPr/>
        <a:lstStyle/>
        <a:p>
          <a:endParaRPr lang="en-US"/>
        </a:p>
      </dgm:t>
    </dgm:pt>
    <dgm:pt modelId="{4A9B385E-EC09-4E1E-9001-E32C8910C7AC}" type="sibTrans" cxnId="{657A8970-E429-49B9-99B5-140B7B0B01F5}">
      <dgm:prSet/>
      <dgm:spPr/>
      <dgm:t>
        <a:bodyPr/>
        <a:lstStyle/>
        <a:p>
          <a:endParaRPr lang="en-US"/>
        </a:p>
      </dgm:t>
    </dgm:pt>
    <dgm:pt modelId="{CB2FC710-0E74-46DC-A010-AC42FFBB7C90}">
      <dgm:prSet phldrT="[Text]"/>
      <dgm:spPr/>
      <dgm:t>
        <a:bodyPr/>
        <a:lstStyle/>
        <a:p>
          <a:r>
            <a: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hreatening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cardiac tamponade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3995BF-8756-4FCD-870B-65A2DCC18588}" type="parTrans" cxnId="{56A73B40-B4D8-4AB7-B5D1-3CF425ABFB9E}">
      <dgm:prSet/>
      <dgm:spPr/>
      <dgm:t>
        <a:bodyPr/>
        <a:lstStyle/>
        <a:p>
          <a:endParaRPr lang="en-US"/>
        </a:p>
      </dgm:t>
    </dgm:pt>
    <dgm:pt modelId="{479FB42B-C176-42E8-B584-37C5C3A54953}" type="sibTrans" cxnId="{56A73B40-B4D8-4AB7-B5D1-3CF425ABFB9E}">
      <dgm:prSet/>
      <dgm:spPr/>
      <dgm:t>
        <a:bodyPr/>
        <a:lstStyle/>
        <a:p>
          <a:endParaRPr lang="en-US"/>
        </a:p>
      </dgm:t>
    </dgm:pt>
    <dgm:pt modelId="{C8FB15CE-33E1-4210-8122-0C93AC594276}" type="pres">
      <dgm:prSet presAssocID="{46246BDD-A925-4C3C-AA09-E14258F2AC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494423-4422-41BC-82FA-15AF8B8A8657}" type="pres">
      <dgm:prSet presAssocID="{1A0C8342-C711-4629-A165-CC1766C9518B}" presName="parentLin" presStyleCnt="0"/>
      <dgm:spPr/>
    </dgm:pt>
    <dgm:pt modelId="{120831F5-5266-4517-8863-13C43FE2B898}" type="pres">
      <dgm:prSet presAssocID="{1A0C8342-C711-4629-A165-CC1766C9518B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4F3B4DD-995E-40D0-B22F-6BC34C6954DF}" type="pres">
      <dgm:prSet presAssocID="{1A0C8342-C711-4629-A165-CC1766C9518B}" presName="parentText" presStyleLbl="node1" presStyleIdx="0" presStyleCnt="4" custScaleX="11895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F98E45-5D5A-45CF-8147-83DF18C2E90E}" type="pres">
      <dgm:prSet presAssocID="{1A0C8342-C711-4629-A165-CC1766C9518B}" presName="negativeSpace" presStyleCnt="0"/>
      <dgm:spPr/>
    </dgm:pt>
    <dgm:pt modelId="{2323CC00-D082-47BB-A0E1-AE8EBA2C86D8}" type="pres">
      <dgm:prSet presAssocID="{1A0C8342-C711-4629-A165-CC1766C9518B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68500-ECB1-42AA-9ED6-D1EFA3DF64AE}" type="pres">
      <dgm:prSet presAssocID="{6E1B5EE2-84B8-4538-AD49-012976D4E9C4}" presName="spaceBetweenRectangles" presStyleCnt="0"/>
      <dgm:spPr/>
    </dgm:pt>
    <dgm:pt modelId="{ECC9CBBA-D8A6-4981-930E-77187DA432B0}" type="pres">
      <dgm:prSet presAssocID="{6A237A5F-45A3-4DB8-902B-02F6B2AD17BE}" presName="parentLin" presStyleCnt="0"/>
      <dgm:spPr/>
    </dgm:pt>
    <dgm:pt modelId="{99771FF9-C9BC-4AE2-8C47-47286D8D2F66}" type="pres">
      <dgm:prSet presAssocID="{6A237A5F-45A3-4DB8-902B-02F6B2AD17B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7BB8BACC-93D9-46FB-BF6B-14E60F64E4D2}" type="pres">
      <dgm:prSet presAssocID="{6A237A5F-45A3-4DB8-902B-02F6B2AD17BE}" presName="parentText" presStyleLbl="node1" presStyleIdx="1" presStyleCnt="4" custScaleX="11895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FB73A-A37E-442F-B8F0-6C24FB0C9360}" type="pres">
      <dgm:prSet presAssocID="{6A237A5F-45A3-4DB8-902B-02F6B2AD17BE}" presName="negativeSpace" presStyleCnt="0"/>
      <dgm:spPr/>
    </dgm:pt>
    <dgm:pt modelId="{5A570596-E5F4-43F1-82AF-ED8015AA103E}" type="pres">
      <dgm:prSet presAssocID="{6A237A5F-45A3-4DB8-902B-02F6B2AD17BE}" presName="childText" presStyleLbl="conFgAcc1" presStyleIdx="1" presStyleCnt="4">
        <dgm:presLayoutVars>
          <dgm:bulletEnabled val="1"/>
        </dgm:presLayoutVars>
      </dgm:prSet>
      <dgm:spPr/>
    </dgm:pt>
    <dgm:pt modelId="{92814EB1-5FCB-4417-9449-D890777C11D2}" type="pres">
      <dgm:prSet presAssocID="{9BECE25D-8776-4A6F-B264-2CD1F8A9509F}" presName="spaceBetweenRectangles" presStyleCnt="0"/>
      <dgm:spPr/>
    </dgm:pt>
    <dgm:pt modelId="{E577DC07-92A4-426B-8466-84D4C1D6920A}" type="pres">
      <dgm:prSet presAssocID="{FEEACD6F-4A66-4A98-892F-E3C19269F296}" presName="parentLin" presStyleCnt="0"/>
      <dgm:spPr/>
    </dgm:pt>
    <dgm:pt modelId="{0A880444-C2F1-43D7-BBE6-0E4158C66DA8}" type="pres">
      <dgm:prSet presAssocID="{FEEACD6F-4A66-4A98-892F-E3C19269F296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0A15443B-9498-4A04-BD12-97005685F6FD}" type="pres">
      <dgm:prSet presAssocID="{FEEACD6F-4A66-4A98-892F-E3C19269F296}" presName="parentText" presStyleLbl="node1" presStyleIdx="2" presStyleCnt="4" custScaleX="11895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0C9BA-ADB4-41C7-82D0-4880B81094B7}" type="pres">
      <dgm:prSet presAssocID="{FEEACD6F-4A66-4A98-892F-E3C19269F296}" presName="negativeSpace" presStyleCnt="0"/>
      <dgm:spPr/>
    </dgm:pt>
    <dgm:pt modelId="{EC7F7EB8-3C08-4A42-8CA4-A0E4E40BAD2F}" type="pres">
      <dgm:prSet presAssocID="{FEEACD6F-4A66-4A98-892F-E3C19269F296}" presName="childText" presStyleLbl="conFgAcc1" presStyleIdx="2" presStyleCnt="4">
        <dgm:presLayoutVars>
          <dgm:bulletEnabled val="1"/>
        </dgm:presLayoutVars>
      </dgm:prSet>
      <dgm:spPr/>
    </dgm:pt>
    <dgm:pt modelId="{BC421601-2781-4BDF-95D4-A5B30A28BF0B}" type="pres">
      <dgm:prSet presAssocID="{67241178-C0DB-4F13-9C16-2287D8EECF85}" presName="spaceBetweenRectangles" presStyleCnt="0"/>
      <dgm:spPr/>
    </dgm:pt>
    <dgm:pt modelId="{FE6C86FF-D17A-42C1-B608-EC1170836946}" type="pres">
      <dgm:prSet presAssocID="{CB2FC710-0E74-46DC-A010-AC42FFBB7C90}" presName="parentLin" presStyleCnt="0"/>
      <dgm:spPr/>
    </dgm:pt>
    <dgm:pt modelId="{9B0B8B42-7572-47A1-8F26-86B818193212}" type="pres">
      <dgm:prSet presAssocID="{CB2FC710-0E74-46DC-A010-AC42FFBB7C90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934B8D43-32C2-472F-AE25-3E127826A2E1}" type="pres">
      <dgm:prSet presAssocID="{CB2FC710-0E74-46DC-A010-AC42FFBB7C90}" presName="parentText" presStyleLbl="node1" presStyleIdx="3" presStyleCnt="4" custScaleX="11895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46C58E-14F8-44EA-B3C8-DF99F6F314DD}" type="pres">
      <dgm:prSet presAssocID="{CB2FC710-0E74-46DC-A010-AC42FFBB7C90}" presName="negativeSpace" presStyleCnt="0"/>
      <dgm:spPr/>
    </dgm:pt>
    <dgm:pt modelId="{8B89E3BC-82BE-4088-967B-F111C475260B}" type="pres">
      <dgm:prSet presAssocID="{CB2FC710-0E74-46DC-A010-AC42FFBB7C9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7D16F22-BDB3-4601-ADF8-F55FFE9166F3}" type="presOf" srcId="{FEEACD6F-4A66-4A98-892F-E3C19269F296}" destId="{0A880444-C2F1-43D7-BBE6-0E4158C66DA8}" srcOrd="0" destOrd="0" presId="urn:microsoft.com/office/officeart/2005/8/layout/list1"/>
    <dgm:cxn modelId="{8D11266F-156E-4BD6-B60E-1DC02758FF80}" type="presOf" srcId="{CB2FC710-0E74-46DC-A010-AC42FFBB7C90}" destId="{9B0B8B42-7572-47A1-8F26-86B818193212}" srcOrd="0" destOrd="0" presId="urn:microsoft.com/office/officeart/2005/8/layout/list1"/>
    <dgm:cxn modelId="{45EBCFA3-F7E5-47B5-86CF-FDC2238C5911}" type="presOf" srcId="{C6508E9C-A6A6-4744-A761-B1B3D6201287}" destId="{2323CC00-D082-47BB-A0E1-AE8EBA2C86D8}" srcOrd="0" destOrd="0" presId="urn:microsoft.com/office/officeart/2005/8/layout/list1"/>
    <dgm:cxn modelId="{56A73B40-B4D8-4AB7-B5D1-3CF425ABFB9E}" srcId="{46246BDD-A925-4C3C-AA09-E14258F2ACAD}" destId="{CB2FC710-0E74-46DC-A010-AC42FFBB7C90}" srcOrd="3" destOrd="0" parTransId="{1E3995BF-8756-4FCD-870B-65A2DCC18588}" sibTransId="{479FB42B-C176-42E8-B584-37C5C3A54953}"/>
    <dgm:cxn modelId="{337BCA4A-4811-4626-A4D6-D112D397F9F0}" type="presOf" srcId="{1A0C8342-C711-4629-A165-CC1766C9518B}" destId="{D4F3B4DD-995E-40D0-B22F-6BC34C6954DF}" srcOrd="1" destOrd="0" presId="urn:microsoft.com/office/officeart/2005/8/layout/list1"/>
    <dgm:cxn modelId="{0FAEDB07-B98C-431D-AA83-484A39717A5E}" srcId="{46246BDD-A925-4C3C-AA09-E14258F2ACAD}" destId="{6A237A5F-45A3-4DB8-902B-02F6B2AD17BE}" srcOrd="1" destOrd="0" parTransId="{47A8FBE9-FCB3-4875-AA1B-47E73581D44C}" sibTransId="{9BECE25D-8776-4A6F-B264-2CD1F8A9509F}"/>
    <dgm:cxn modelId="{D354582A-B376-4784-8B05-F8870A567672}" type="presOf" srcId="{46246BDD-A925-4C3C-AA09-E14258F2ACAD}" destId="{C8FB15CE-33E1-4210-8122-0C93AC594276}" srcOrd="0" destOrd="0" presId="urn:microsoft.com/office/officeart/2005/8/layout/list1"/>
    <dgm:cxn modelId="{01496C7E-B017-42CD-8D14-7A5E8F14E80B}" srcId="{46246BDD-A925-4C3C-AA09-E14258F2ACAD}" destId="{FEEACD6F-4A66-4A98-892F-E3C19269F296}" srcOrd="2" destOrd="0" parTransId="{D7CEC433-853C-4A81-A0EE-260630513D85}" sibTransId="{67241178-C0DB-4F13-9C16-2287D8EECF85}"/>
    <dgm:cxn modelId="{294B4A49-51E9-4C8A-BC35-8BBA71A75F4F}" srcId="{46246BDD-A925-4C3C-AA09-E14258F2ACAD}" destId="{1A0C8342-C711-4629-A165-CC1766C9518B}" srcOrd="0" destOrd="0" parTransId="{7FDFC181-DB9C-478B-A26A-6544A8ED5406}" sibTransId="{6E1B5EE2-84B8-4538-AD49-012976D4E9C4}"/>
    <dgm:cxn modelId="{195F3AE0-08BE-41E5-A30B-8DE4047EB2EB}" type="presOf" srcId="{6A237A5F-45A3-4DB8-902B-02F6B2AD17BE}" destId="{7BB8BACC-93D9-46FB-BF6B-14E60F64E4D2}" srcOrd="1" destOrd="0" presId="urn:microsoft.com/office/officeart/2005/8/layout/list1"/>
    <dgm:cxn modelId="{24EEBD03-8645-4E6F-AF67-4869B3380815}" type="presOf" srcId="{1A0C8342-C711-4629-A165-CC1766C9518B}" destId="{120831F5-5266-4517-8863-13C43FE2B898}" srcOrd="0" destOrd="0" presId="urn:microsoft.com/office/officeart/2005/8/layout/list1"/>
    <dgm:cxn modelId="{A67CD3D4-3E2D-472B-8C04-8141D5C59654}" type="presOf" srcId="{6A237A5F-45A3-4DB8-902B-02F6B2AD17BE}" destId="{99771FF9-C9BC-4AE2-8C47-47286D8D2F66}" srcOrd="0" destOrd="0" presId="urn:microsoft.com/office/officeart/2005/8/layout/list1"/>
    <dgm:cxn modelId="{657A8970-E429-49B9-99B5-140B7B0B01F5}" srcId="{1A0C8342-C711-4629-A165-CC1766C9518B}" destId="{C6508E9C-A6A6-4744-A761-B1B3D6201287}" srcOrd="0" destOrd="0" parTransId="{3F9A5E33-0348-4D58-878E-82BE5A11E340}" sibTransId="{4A9B385E-EC09-4E1E-9001-E32C8910C7AC}"/>
    <dgm:cxn modelId="{6FE780A9-24EA-4BDD-A920-41CF2378EBFF}" type="presOf" srcId="{CB2FC710-0E74-46DC-A010-AC42FFBB7C90}" destId="{934B8D43-32C2-472F-AE25-3E127826A2E1}" srcOrd="1" destOrd="0" presId="urn:microsoft.com/office/officeart/2005/8/layout/list1"/>
    <dgm:cxn modelId="{DC367F78-B865-465B-8098-CD51FC8B9F8E}" type="presOf" srcId="{FEEACD6F-4A66-4A98-892F-E3C19269F296}" destId="{0A15443B-9498-4A04-BD12-97005685F6FD}" srcOrd="1" destOrd="0" presId="urn:microsoft.com/office/officeart/2005/8/layout/list1"/>
    <dgm:cxn modelId="{BBED96DF-FB28-4669-8AB2-A4B1DBBEE924}" type="presParOf" srcId="{C8FB15CE-33E1-4210-8122-0C93AC594276}" destId="{7B494423-4422-41BC-82FA-15AF8B8A8657}" srcOrd="0" destOrd="0" presId="urn:microsoft.com/office/officeart/2005/8/layout/list1"/>
    <dgm:cxn modelId="{FCD41D60-087D-4A86-88EF-8114BA4B3A8B}" type="presParOf" srcId="{7B494423-4422-41BC-82FA-15AF8B8A8657}" destId="{120831F5-5266-4517-8863-13C43FE2B898}" srcOrd="0" destOrd="0" presId="urn:microsoft.com/office/officeart/2005/8/layout/list1"/>
    <dgm:cxn modelId="{9AE78A6C-B979-4948-ACF0-7C5FC6DC5E6C}" type="presParOf" srcId="{7B494423-4422-41BC-82FA-15AF8B8A8657}" destId="{D4F3B4DD-995E-40D0-B22F-6BC34C6954DF}" srcOrd="1" destOrd="0" presId="urn:microsoft.com/office/officeart/2005/8/layout/list1"/>
    <dgm:cxn modelId="{C47CED62-FBD2-45E7-A24C-543B0C66EEA1}" type="presParOf" srcId="{C8FB15CE-33E1-4210-8122-0C93AC594276}" destId="{25F98E45-5D5A-45CF-8147-83DF18C2E90E}" srcOrd="1" destOrd="0" presId="urn:microsoft.com/office/officeart/2005/8/layout/list1"/>
    <dgm:cxn modelId="{57EF494C-EFB4-4032-9968-A00A5AC683AD}" type="presParOf" srcId="{C8FB15CE-33E1-4210-8122-0C93AC594276}" destId="{2323CC00-D082-47BB-A0E1-AE8EBA2C86D8}" srcOrd="2" destOrd="0" presId="urn:microsoft.com/office/officeart/2005/8/layout/list1"/>
    <dgm:cxn modelId="{158D0553-BB0F-45F9-969A-880E1F808177}" type="presParOf" srcId="{C8FB15CE-33E1-4210-8122-0C93AC594276}" destId="{71868500-ECB1-42AA-9ED6-D1EFA3DF64AE}" srcOrd="3" destOrd="0" presId="urn:microsoft.com/office/officeart/2005/8/layout/list1"/>
    <dgm:cxn modelId="{E9AD1D88-A826-445F-89FD-5F22D7154246}" type="presParOf" srcId="{C8FB15CE-33E1-4210-8122-0C93AC594276}" destId="{ECC9CBBA-D8A6-4981-930E-77187DA432B0}" srcOrd="4" destOrd="0" presId="urn:microsoft.com/office/officeart/2005/8/layout/list1"/>
    <dgm:cxn modelId="{F0F21F8D-6766-4889-8FE0-8E0B210AE4AD}" type="presParOf" srcId="{ECC9CBBA-D8A6-4981-930E-77187DA432B0}" destId="{99771FF9-C9BC-4AE2-8C47-47286D8D2F66}" srcOrd="0" destOrd="0" presId="urn:microsoft.com/office/officeart/2005/8/layout/list1"/>
    <dgm:cxn modelId="{DE452D3B-1EA7-41DC-8E1D-5BB7CE6A6E4F}" type="presParOf" srcId="{ECC9CBBA-D8A6-4981-930E-77187DA432B0}" destId="{7BB8BACC-93D9-46FB-BF6B-14E60F64E4D2}" srcOrd="1" destOrd="0" presId="urn:microsoft.com/office/officeart/2005/8/layout/list1"/>
    <dgm:cxn modelId="{E3121A0E-8F91-43E5-B76E-88DBE9695181}" type="presParOf" srcId="{C8FB15CE-33E1-4210-8122-0C93AC594276}" destId="{DFBFB73A-A37E-442F-B8F0-6C24FB0C9360}" srcOrd="5" destOrd="0" presId="urn:microsoft.com/office/officeart/2005/8/layout/list1"/>
    <dgm:cxn modelId="{31894D65-4274-4812-93B8-BA55763C8433}" type="presParOf" srcId="{C8FB15CE-33E1-4210-8122-0C93AC594276}" destId="{5A570596-E5F4-43F1-82AF-ED8015AA103E}" srcOrd="6" destOrd="0" presId="urn:microsoft.com/office/officeart/2005/8/layout/list1"/>
    <dgm:cxn modelId="{37333FFC-A4AC-465E-9E0F-FE9B79163371}" type="presParOf" srcId="{C8FB15CE-33E1-4210-8122-0C93AC594276}" destId="{92814EB1-5FCB-4417-9449-D890777C11D2}" srcOrd="7" destOrd="0" presId="urn:microsoft.com/office/officeart/2005/8/layout/list1"/>
    <dgm:cxn modelId="{1D15EDD8-6D16-4D0C-8E68-DCD00C81CFB3}" type="presParOf" srcId="{C8FB15CE-33E1-4210-8122-0C93AC594276}" destId="{E577DC07-92A4-426B-8466-84D4C1D6920A}" srcOrd="8" destOrd="0" presId="urn:microsoft.com/office/officeart/2005/8/layout/list1"/>
    <dgm:cxn modelId="{F5A0C603-033E-4E5B-A19F-73C0313B1A91}" type="presParOf" srcId="{E577DC07-92A4-426B-8466-84D4C1D6920A}" destId="{0A880444-C2F1-43D7-BBE6-0E4158C66DA8}" srcOrd="0" destOrd="0" presId="urn:microsoft.com/office/officeart/2005/8/layout/list1"/>
    <dgm:cxn modelId="{D25554D9-7B5D-4634-B12D-45F60212B188}" type="presParOf" srcId="{E577DC07-92A4-426B-8466-84D4C1D6920A}" destId="{0A15443B-9498-4A04-BD12-97005685F6FD}" srcOrd="1" destOrd="0" presId="urn:microsoft.com/office/officeart/2005/8/layout/list1"/>
    <dgm:cxn modelId="{2F018B0A-3020-4D08-BFA9-2F62D714E6AC}" type="presParOf" srcId="{C8FB15CE-33E1-4210-8122-0C93AC594276}" destId="{FAF0C9BA-ADB4-41C7-82D0-4880B81094B7}" srcOrd="9" destOrd="0" presId="urn:microsoft.com/office/officeart/2005/8/layout/list1"/>
    <dgm:cxn modelId="{04F15512-8026-4008-836F-B12C27A3B50F}" type="presParOf" srcId="{C8FB15CE-33E1-4210-8122-0C93AC594276}" destId="{EC7F7EB8-3C08-4A42-8CA4-A0E4E40BAD2F}" srcOrd="10" destOrd="0" presId="urn:microsoft.com/office/officeart/2005/8/layout/list1"/>
    <dgm:cxn modelId="{9453CE1B-99C9-4B9D-AF04-90612F91AB83}" type="presParOf" srcId="{C8FB15CE-33E1-4210-8122-0C93AC594276}" destId="{BC421601-2781-4BDF-95D4-A5B30A28BF0B}" srcOrd="11" destOrd="0" presId="urn:microsoft.com/office/officeart/2005/8/layout/list1"/>
    <dgm:cxn modelId="{94B45D2A-A95F-44CA-A4A1-3FE1B4BDBC84}" type="presParOf" srcId="{C8FB15CE-33E1-4210-8122-0C93AC594276}" destId="{FE6C86FF-D17A-42C1-B608-EC1170836946}" srcOrd="12" destOrd="0" presId="urn:microsoft.com/office/officeart/2005/8/layout/list1"/>
    <dgm:cxn modelId="{2D60EF0E-2594-4604-9582-692E51117893}" type="presParOf" srcId="{FE6C86FF-D17A-42C1-B608-EC1170836946}" destId="{9B0B8B42-7572-47A1-8F26-86B818193212}" srcOrd="0" destOrd="0" presId="urn:microsoft.com/office/officeart/2005/8/layout/list1"/>
    <dgm:cxn modelId="{AFBAC70E-6768-4029-9E60-D987AAFBCF42}" type="presParOf" srcId="{FE6C86FF-D17A-42C1-B608-EC1170836946}" destId="{934B8D43-32C2-472F-AE25-3E127826A2E1}" srcOrd="1" destOrd="0" presId="urn:microsoft.com/office/officeart/2005/8/layout/list1"/>
    <dgm:cxn modelId="{0E5721CE-0A61-4AC3-9F1C-7662336D3BE6}" type="presParOf" srcId="{C8FB15CE-33E1-4210-8122-0C93AC594276}" destId="{F046C58E-14F8-44EA-B3C8-DF99F6F314DD}" srcOrd="13" destOrd="0" presId="urn:microsoft.com/office/officeart/2005/8/layout/list1"/>
    <dgm:cxn modelId="{99B87725-03DE-4849-AE68-0600908C652E}" type="presParOf" srcId="{C8FB15CE-33E1-4210-8122-0C93AC594276}" destId="{8B89E3BC-82BE-4088-967B-F111C475260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4DE1212-B7E8-448D-BEC3-3D87082F1EE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807BE7-18EE-46E6-A938-64AD6C8B2092}">
      <dgm:prSet phldrT="[Text]" custT="1"/>
      <dgm:spPr/>
      <dgm:t>
        <a:bodyPr/>
        <a:lstStyle/>
        <a:p>
          <a:r>
            <a:rPr lang="sr-Latn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AV block gr I and II </a:t>
          </a:r>
          <a:r>
            <a:rPr lang="sr-Cyrl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sr-Latn-CS" altLang="sr-Latn-RS" sz="2400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Mobitz I</a:t>
          </a:r>
          <a:r>
            <a:rPr lang="sr-Cyrl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2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94F9D9-FB41-45AA-9C1E-AF5E3F411054}" type="parTrans" cxnId="{003AEBA8-2DCB-483B-AD8D-51BAE1B5847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DDDFC0-59CD-44F5-92C6-D9F3CBCA958F}" type="sibTrans" cxnId="{003AEBA8-2DCB-483B-AD8D-51BAE1B5847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06FC35-49BD-4455-A08A-F0BFBE8C47FC}">
      <dgm:prSet phldrT="[Text]" custT="1"/>
      <dgm:spPr/>
      <dgm:t>
        <a:bodyPr/>
        <a:lstStyle/>
        <a:p>
          <a:r>
            <a:rPr lang="sr-Latn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AV block gr II </a:t>
          </a:r>
          <a:r>
            <a:rPr lang="sr-Cyrl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sr-Latn-CS" altLang="sr-Latn-RS" sz="2400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Mobitz II</a:t>
          </a:r>
          <a:r>
            <a:rPr lang="sr-Cyrl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endParaRPr lang="en-US" sz="2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B74600-92A9-4532-999E-07191F153265}" type="parTrans" cxnId="{82FC0157-EA2E-405E-8C01-7F53448AA68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68956C-42C8-49FE-9512-5C74B23E6A7B}" type="sibTrans" cxnId="{82FC0157-EA2E-405E-8C01-7F53448AA68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91E2EE-95E3-4D76-B84E-EBF87BB94870}">
      <dgm:prSet phldrT="[Text]" custT="1"/>
      <dgm:spPr/>
      <dgm:t>
        <a:bodyPr/>
        <a:lstStyle/>
        <a:p>
          <a:r>
            <a:rPr lang="sr-Latn-R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AV block gr III</a:t>
          </a:r>
          <a:endParaRPr lang="sr-Cyrl-RS" sz="2400" dirty="0" smtClean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4F798A-3167-4E33-BAF5-06632131A0C8}" type="parTrans" cxnId="{4D869254-EB3D-4C17-9A05-4C310881F11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899748-C38F-4558-B31E-0BC839AC1268}" type="sibTrans" cxnId="{4D869254-EB3D-4C17-9A05-4C310881F11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B3F5EA-9F23-421C-9387-8041C7D7CDE4}">
      <dgm:prSet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MONITORING AND TREATMENT OF THE BASIC DISEASE (cause) and eventual implantation of a permanent pacemaker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765507-80D5-4311-AB59-EE1D1E1E0D97}" type="parTrans" cxnId="{0D40D186-22DF-4C91-84FA-0CFE7AC6C032}">
      <dgm:prSet/>
      <dgm:spPr/>
      <dgm:t>
        <a:bodyPr/>
        <a:lstStyle/>
        <a:p>
          <a:endParaRPr lang="en-US"/>
        </a:p>
      </dgm:t>
    </dgm:pt>
    <dgm:pt modelId="{09E64816-E17B-44FC-9F6B-E69CE520529E}" type="sibTrans" cxnId="{0D40D186-22DF-4C91-84FA-0CFE7AC6C032}">
      <dgm:prSet/>
      <dgm:spPr/>
      <dgm:t>
        <a:bodyPr/>
        <a:lstStyle/>
        <a:p>
          <a:endParaRPr lang="en-US"/>
        </a:p>
      </dgm:t>
    </dgm:pt>
    <dgm:pt modelId="{D28A00F4-BE84-41C3-9C70-8C4BF3A5746E}">
      <dgm:prSet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implantation of a </a:t>
          </a:r>
          <a:r>
            <a: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temporary / 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permanent pacemaker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CCD659-AF15-40EA-AFD4-3AD77D5E2015}" type="parTrans" cxnId="{57ABC1CE-D6D6-4D54-960F-D211C3C13F70}">
      <dgm:prSet/>
      <dgm:spPr/>
      <dgm:t>
        <a:bodyPr/>
        <a:lstStyle/>
        <a:p>
          <a:endParaRPr lang="en-US"/>
        </a:p>
      </dgm:t>
    </dgm:pt>
    <dgm:pt modelId="{CB3AED8E-A5EB-4377-A29F-67732BC9C095}" type="sibTrans" cxnId="{57ABC1CE-D6D6-4D54-960F-D211C3C13F70}">
      <dgm:prSet/>
      <dgm:spPr/>
      <dgm:t>
        <a:bodyPr/>
        <a:lstStyle/>
        <a:p>
          <a:endParaRPr lang="en-US"/>
        </a:p>
      </dgm:t>
    </dgm:pt>
    <dgm:pt modelId="{407CF1EB-267A-4B42-9097-D3E522285767}">
      <dgm:prSet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implantation of a </a:t>
          </a:r>
          <a:r>
            <a: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temporary / 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permanent pacemaker</a:t>
          </a:r>
          <a:endParaRPr lang="en-US" dirty="0"/>
        </a:p>
      </dgm:t>
    </dgm:pt>
    <dgm:pt modelId="{8D465A94-17D6-48FA-9C3A-BEBE5CBF1D56}" type="parTrans" cxnId="{FFA4DF4F-DD87-446D-B19F-D69FB69405A8}">
      <dgm:prSet/>
      <dgm:spPr/>
      <dgm:t>
        <a:bodyPr/>
        <a:lstStyle/>
        <a:p>
          <a:endParaRPr lang="en-US"/>
        </a:p>
      </dgm:t>
    </dgm:pt>
    <dgm:pt modelId="{8A87FB76-4576-45FE-A890-DBD79CCA52FE}" type="sibTrans" cxnId="{FFA4DF4F-DD87-446D-B19F-D69FB69405A8}">
      <dgm:prSet/>
      <dgm:spPr/>
      <dgm:t>
        <a:bodyPr/>
        <a:lstStyle/>
        <a:p>
          <a:endParaRPr lang="en-US"/>
        </a:p>
      </dgm:t>
    </dgm:pt>
    <dgm:pt modelId="{499BDF91-7642-4783-A8F5-874B53FB84C4}" type="pres">
      <dgm:prSet presAssocID="{24DE1212-B7E8-448D-BEC3-3D87082F1E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82E6D1-AC8A-4FAE-BD6D-1043BB855F6D}" type="pres">
      <dgm:prSet presAssocID="{A5807BE7-18EE-46E6-A938-64AD6C8B2092}" presName="parentLin" presStyleCnt="0"/>
      <dgm:spPr/>
    </dgm:pt>
    <dgm:pt modelId="{018BF1B3-6FF6-47A0-B366-03591C54D89E}" type="pres">
      <dgm:prSet presAssocID="{A5807BE7-18EE-46E6-A938-64AD6C8B209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D7D110F-7F6D-4F3B-9F5A-2A2F60EC617D}" type="pres">
      <dgm:prSet presAssocID="{A5807BE7-18EE-46E6-A938-64AD6C8B2092}" presName="parentText" presStyleLbl="node1" presStyleIdx="0" presStyleCnt="3" custScaleX="125000" custScaleY="2179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AA0DF-4DCD-4D25-B4E7-AF9A69EC4BDD}" type="pres">
      <dgm:prSet presAssocID="{A5807BE7-18EE-46E6-A938-64AD6C8B2092}" presName="negativeSpace" presStyleCnt="0"/>
      <dgm:spPr/>
    </dgm:pt>
    <dgm:pt modelId="{E7D1E5BA-FA35-4301-A664-66D31E23900A}" type="pres">
      <dgm:prSet presAssocID="{A5807BE7-18EE-46E6-A938-64AD6C8B209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0F18AA-87DB-427F-B36B-11D27EDDA37B}" type="pres">
      <dgm:prSet presAssocID="{20DDDFC0-59CD-44F5-92C6-D9F3CBCA958F}" presName="spaceBetweenRectangles" presStyleCnt="0"/>
      <dgm:spPr/>
    </dgm:pt>
    <dgm:pt modelId="{610B2564-B229-43F4-9897-198A86667A06}" type="pres">
      <dgm:prSet presAssocID="{C906FC35-49BD-4455-A08A-F0BFBE8C47FC}" presName="parentLin" presStyleCnt="0"/>
      <dgm:spPr/>
    </dgm:pt>
    <dgm:pt modelId="{BDDAAA1F-12FF-444C-AF24-144D9C44117C}" type="pres">
      <dgm:prSet presAssocID="{C906FC35-49BD-4455-A08A-F0BFBE8C47F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95F0538-CD7A-4CDA-9EC1-3A6911718C9F}" type="pres">
      <dgm:prSet presAssocID="{C906FC35-49BD-4455-A08A-F0BFBE8C47FC}" presName="parentText" presStyleLbl="node1" presStyleIdx="1" presStyleCnt="3" custScaleX="125000" custScaleY="228051" custLinFactNeighborY="-27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233157-9BCB-424D-8E28-619FAAA0CC7A}" type="pres">
      <dgm:prSet presAssocID="{C906FC35-49BD-4455-A08A-F0BFBE8C47FC}" presName="negativeSpace" presStyleCnt="0"/>
      <dgm:spPr/>
    </dgm:pt>
    <dgm:pt modelId="{3DEDA328-3249-4EF7-A790-FF90CB7DDAA5}" type="pres">
      <dgm:prSet presAssocID="{C906FC35-49BD-4455-A08A-F0BFBE8C47F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352201-7225-4BA4-B96D-402CAAC4BB6E}" type="pres">
      <dgm:prSet presAssocID="{C468956C-42C8-49FE-9512-5C74B23E6A7B}" presName="spaceBetweenRectangles" presStyleCnt="0"/>
      <dgm:spPr/>
    </dgm:pt>
    <dgm:pt modelId="{55809DA4-6A22-4E9A-A693-C258151E84E8}" type="pres">
      <dgm:prSet presAssocID="{2991E2EE-95E3-4D76-B84E-EBF87BB94870}" presName="parentLin" presStyleCnt="0"/>
      <dgm:spPr/>
    </dgm:pt>
    <dgm:pt modelId="{0FFF4C03-70C8-4DCE-B480-2CAF4214E2BA}" type="pres">
      <dgm:prSet presAssocID="{2991E2EE-95E3-4D76-B84E-EBF87BB94870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B5A2E376-DFB3-4F83-92C9-BA7A9B9D3083}" type="pres">
      <dgm:prSet presAssocID="{2991E2EE-95E3-4D76-B84E-EBF87BB94870}" presName="parentText" presStyleLbl="node1" presStyleIdx="2" presStyleCnt="3" custScaleX="125255" custScaleY="24879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71A3AA-DF3D-49EA-86C6-3994933F1D0E}" type="pres">
      <dgm:prSet presAssocID="{2991E2EE-95E3-4D76-B84E-EBF87BB94870}" presName="negativeSpace" presStyleCnt="0"/>
      <dgm:spPr/>
    </dgm:pt>
    <dgm:pt modelId="{A4B8F24C-FFBF-48D4-91B2-30012017E5E2}" type="pres">
      <dgm:prSet presAssocID="{2991E2EE-95E3-4D76-B84E-EBF87BB94870}" presName="childText" presStyleLbl="conFgAcc1" presStyleIdx="2" presStyleCnt="3" custLinFactNeighborY="-248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9523EF-0301-420F-91BB-06BA0C35FCC5}" type="presOf" srcId="{D28A00F4-BE84-41C3-9C70-8C4BF3A5746E}" destId="{3DEDA328-3249-4EF7-A790-FF90CB7DDAA5}" srcOrd="0" destOrd="0" presId="urn:microsoft.com/office/officeart/2005/8/layout/list1"/>
    <dgm:cxn modelId="{9860DD4C-2E19-407A-8EA3-9A9D37DE0737}" type="presOf" srcId="{A0B3F5EA-9F23-421C-9387-8041C7D7CDE4}" destId="{E7D1E5BA-FA35-4301-A664-66D31E23900A}" srcOrd="0" destOrd="0" presId="urn:microsoft.com/office/officeart/2005/8/layout/list1"/>
    <dgm:cxn modelId="{82FC0157-EA2E-405E-8C01-7F53448AA68B}" srcId="{24DE1212-B7E8-448D-BEC3-3D87082F1EED}" destId="{C906FC35-49BD-4455-A08A-F0BFBE8C47FC}" srcOrd="1" destOrd="0" parTransId="{DAB74600-92A9-4532-999E-07191F153265}" sibTransId="{C468956C-42C8-49FE-9512-5C74B23E6A7B}"/>
    <dgm:cxn modelId="{40F255F1-CB59-4A70-A727-794DED6DD64C}" type="presOf" srcId="{2991E2EE-95E3-4D76-B84E-EBF87BB94870}" destId="{0FFF4C03-70C8-4DCE-B480-2CAF4214E2BA}" srcOrd="0" destOrd="0" presId="urn:microsoft.com/office/officeart/2005/8/layout/list1"/>
    <dgm:cxn modelId="{FFA4DF4F-DD87-446D-B19F-D69FB69405A8}" srcId="{2991E2EE-95E3-4D76-B84E-EBF87BB94870}" destId="{407CF1EB-267A-4B42-9097-D3E522285767}" srcOrd="0" destOrd="0" parTransId="{8D465A94-17D6-48FA-9C3A-BEBE5CBF1D56}" sibTransId="{8A87FB76-4576-45FE-A890-DBD79CCA52FE}"/>
    <dgm:cxn modelId="{4D869254-EB3D-4C17-9A05-4C310881F118}" srcId="{24DE1212-B7E8-448D-BEC3-3D87082F1EED}" destId="{2991E2EE-95E3-4D76-B84E-EBF87BB94870}" srcOrd="2" destOrd="0" parTransId="{C44F798A-3167-4E33-BAF5-06632131A0C8}" sibTransId="{B8899748-C38F-4558-B31E-0BC839AC1268}"/>
    <dgm:cxn modelId="{BD6A59F9-AD32-4C75-A81C-36E21AA1585B}" type="presOf" srcId="{A5807BE7-18EE-46E6-A938-64AD6C8B2092}" destId="{018BF1B3-6FF6-47A0-B366-03591C54D89E}" srcOrd="0" destOrd="0" presId="urn:microsoft.com/office/officeart/2005/8/layout/list1"/>
    <dgm:cxn modelId="{003AEBA8-2DCB-483B-AD8D-51BAE1B5847F}" srcId="{24DE1212-B7E8-448D-BEC3-3D87082F1EED}" destId="{A5807BE7-18EE-46E6-A938-64AD6C8B2092}" srcOrd="0" destOrd="0" parTransId="{DC94F9D9-FB41-45AA-9C1E-AF5E3F411054}" sibTransId="{20DDDFC0-59CD-44F5-92C6-D9F3CBCA958F}"/>
    <dgm:cxn modelId="{FA4EB733-3114-4FBD-A08E-330B728F9A22}" type="presOf" srcId="{C906FC35-49BD-4455-A08A-F0BFBE8C47FC}" destId="{BDDAAA1F-12FF-444C-AF24-144D9C44117C}" srcOrd="0" destOrd="0" presId="urn:microsoft.com/office/officeart/2005/8/layout/list1"/>
    <dgm:cxn modelId="{57ABC1CE-D6D6-4D54-960F-D211C3C13F70}" srcId="{C906FC35-49BD-4455-A08A-F0BFBE8C47FC}" destId="{D28A00F4-BE84-41C3-9C70-8C4BF3A5746E}" srcOrd="0" destOrd="0" parTransId="{9CCCD659-AF15-40EA-AFD4-3AD77D5E2015}" sibTransId="{CB3AED8E-A5EB-4377-A29F-67732BC9C095}"/>
    <dgm:cxn modelId="{98364933-402B-498E-85B3-FC839AB0949F}" type="presOf" srcId="{C906FC35-49BD-4455-A08A-F0BFBE8C47FC}" destId="{795F0538-CD7A-4CDA-9EC1-3A6911718C9F}" srcOrd="1" destOrd="0" presId="urn:microsoft.com/office/officeart/2005/8/layout/list1"/>
    <dgm:cxn modelId="{CF7C83F1-8789-4331-A975-F469C8EF70C1}" type="presOf" srcId="{2991E2EE-95E3-4D76-B84E-EBF87BB94870}" destId="{B5A2E376-DFB3-4F83-92C9-BA7A9B9D3083}" srcOrd="1" destOrd="0" presId="urn:microsoft.com/office/officeart/2005/8/layout/list1"/>
    <dgm:cxn modelId="{2EF2CC86-BF4A-472B-95E5-50903E2BBCF3}" type="presOf" srcId="{407CF1EB-267A-4B42-9097-D3E522285767}" destId="{A4B8F24C-FFBF-48D4-91B2-30012017E5E2}" srcOrd="0" destOrd="0" presId="urn:microsoft.com/office/officeart/2005/8/layout/list1"/>
    <dgm:cxn modelId="{4D17C128-61C0-4823-8C5D-A5120D3C1D50}" type="presOf" srcId="{A5807BE7-18EE-46E6-A938-64AD6C8B2092}" destId="{4D7D110F-7F6D-4F3B-9F5A-2A2F60EC617D}" srcOrd="1" destOrd="0" presId="urn:microsoft.com/office/officeart/2005/8/layout/list1"/>
    <dgm:cxn modelId="{EDCB90C9-F497-47E7-B24B-CDD9B6024348}" type="presOf" srcId="{24DE1212-B7E8-448D-BEC3-3D87082F1EED}" destId="{499BDF91-7642-4783-A8F5-874B53FB84C4}" srcOrd="0" destOrd="0" presId="urn:microsoft.com/office/officeart/2005/8/layout/list1"/>
    <dgm:cxn modelId="{0D40D186-22DF-4C91-84FA-0CFE7AC6C032}" srcId="{A5807BE7-18EE-46E6-A938-64AD6C8B2092}" destId="{A0B3F5EA-9F23-421C-9387-8041C7D7CDE4}" srcOrd="0" destOrd="0" parTransId="{83765507-80D5-4311-AB59-EE1D1E1E0D97}" sibTransId="{09E64816-E17B-44FC-9F6B-E69CE520529E}"/>
    <dgm:cxn modelId="{C2F072C1-2618-4D88-A76E-21B66211E9CD}" type="presParOf" srcId="{499BDF91-7642-4783-A8F5-874B53FB84C4}" destId="{0782E6D1-AC8A-4FAE-BD6D-1043BB855F6D}" srcOrd="0" destOrd="0" presId="urn:microsoft.com/office/officeart/2005/8/layout/list1"/>
    <dgm:cxn modelId="{14A8EE56-9239-4288-9758-6A0113A2CE44}" type="presParOf" srcId="{0782E6D1-AC8A-4FAE-BD6D-1043BB855F6D}" destId="{018BF1B3-6FF6-47A0-B366-03591C54D89E}" srcOrd="0" destOrd="0" presId="urn:microsoft.com/office/officeart/2005/8/layout/list1"/>
    <dgm:cxn modelId="{8857269E-3739-4F13-8546-32FFA87C27D7}" type="presParOf" srcId="{0782E6D1-AC8A-4FAE-BD6D-1043BB855F6D}" destId="{4D7D110F-7F6D-4F3B-9F5A-2A2F60EC617D}" srcOrd="1" destOrd="0" presId="urn:microsoft.com/office/officeart/2005/8/layout/list1"/>
    <dgm:cxn modelId="{9FDF4169-AC75-421C-94A6-33748983EF8A}" type="presParOf" srcId="{499BDF91-7642-4783-A8F5-874B53FB84C4}" destId="{923AA0DF-4DCD-4D25-B4E7-AF9A69EC4BDD}" srcOrd="1" destOrd="0" presId="urn:microsoft.com/office/officeart/2005/8/layout/list1"/>
    <dgm:cxn modelId="{66AF955F-7086-4EC3-9F38-AFD1D75238D3}" type="presParOf" srcId="{499BDF91-7642-4783-A8F5-874B53FB84C4}" destId="{E7D1E5BA-FA35-4301-A664-66D31E23900A}" srcOrd="2" destOrd="0" presId="urn:microsoft.com/office/officeart/2005/8/layout/list1"/>
    <dgm:cxn modelId="{F1BEAB4A-DD8F-4B41-8662-135FA3A978BD}" type="presParOf" srcId="{499BDF91-7642-4783-A8F5-874B53FB84C4}" destId="{660F18AA-87DB-427F-B36B-11D27EDDA37B}" srcOrd="3" destOrd="0" presId="urn:microsoft.com/office/officeart/2005/8/layout/list1"/>
    <dgm:cxn modelId="{435F9DF2-7111-4AD6-B1E8-6E8BE7089A68}" type="presParOf" srcId="{499BDF91-7642-4783-A8F5-874B53FB84C4}" destId="{610B2564-B229-43F4-9897-198A86667A06}" srcOrd="4" destOrd="0" presId="urn:microsoft.com/office/officeart/2005/8/layout/list1"/>
    <dgm:cxn modelId="{A0DBB6D1-19BD-44A7-BA2F-9106C315D534}" type="presParOf" srcId="{610B2564-B229-43F4-9897-198A86667A06}" destId="{BDDAAA1F-12FF-444C-AF24-144D9C44117C}" srcOrd="0" destOrd="0" presId="urn:microsoft.com/office/officeart/2005/8/layout/list1"/>
    <dgm:cxn modelId="{E01F4E9F-E9CD-42F4-B2B7-8F05608FE1F4}" type="presParOf" srcId="{610B2564-B229-43F4-9897-198A86667A06}" destId="{795F0538-CD7A-4CDA-9EC1-3A6911718C9F}" srcOrd="1" destOrd="0" presId="urn:microsoft.com/office/officeart/2005/8/layout/list1"/>
    <dgm:cxn modelId="{D2C8A46A-2261-434B-B6D2-8EEDAD41E547}" type="presParOf" srcId="{499BDF91-7642-4783-A8F5-874B53FB84C4}" destId="{1B233157-9BCB-424D-8E28-619FAAA0CC7A}" srcOrd="5" destOrd="0" presId="urn:microsoft.com/office/officeart/2005/8/layout/list1"/>
    <dgm:cxn modelId="{120EA08B-0936-4940-9F8D-F82BF524E76F}" type="presParOf" srcId="{499BDF91-7642-4783-A8F5-874B53FB84C4}" destId="{3DEDA328-3249-4EF7-A790-FF90CB7DDAA5}" srcOrd="6" destOrd="0" presId="urn:microsoft.com/office/officeart/2005/8/layout/list1"/>
    <dgm:cxn modelId="{AE19113B-E646-4F09-9FBD-88E8912F3E3E}" type="presParOf" srcId="{499BDF91-7642-4783-A8F5-874B53FB84C4}" destId="{C0352201-7225-4BA4-B96D-402CAAC4BB6E}" srcOrd="7" destOrd="0" presId="urn:microsoft.com/office/officeart/2005/8/layout/list1"/>
    <dgm:cxn modelId="{6647C28C-89FD-4FAD-AB1D-10FB834D8C28}" type="presParOf" srcId="{499BDF91-7642-4783-A8F5-874B53FB84C4}" destId="{55809DA4-6A22-4E9A-A693-C258151E84E8}" srcOrd="8" destOrd="0" presId="urn:microsoft.com/office/officeart/2005/8/layout/list1"/>
    <dgm:cxn modelId="{6D8FFAE8-4DAA-47C0-AF8F-624282860D16}" type="presParOf" srcId="{55809DA4-6A22-4E9A-A693-C258151E84E8}" destId="{0FFF4C03-70C8-4DCE-B480-2CAF4214E2BA}" srcOrd="0" destOrd="0" presId="urn:microsoft.com/office/officeart/2005/8/layout/list1"/>
    <dgm:cxn modelId="{9C9196A0-4A67-41CC-B5A5-FBD5335219DD}" type="presParOf" srcId="{55809DA4-6A22-4E9A-A693-C258151E84E8}" destId="{B5A2E376-DFB3-4F83-92C9-BA7A9B9D3083}" srcOrd="1" destOrd="0" presId="urn:microsoft.com/office/officeart/2005/8/layout/list1"/>
    <dgm:cxn modelId="{87EE9791-7CF7-45E1-9F0E-88F3076E6788}" type="presParOf" srcId="{499BDF91-7642-4783-A8F5-874B53FB84C4}" destId="{C571A3AA-DF3D-49EA-86C6-3994933F1D0E}" srcOrd="9" destOrd="0" presId="urn:microsoft.com/office/officeart/2005/8/layout/list1"/>
    <dgm:cxn modelId="{9F4273A9-0043-4DD7-9665-F9453091DAB3}" type="presParOf" srcId="{499BDF91-7642-4783-A8F5-874B53FB84C4}" destId="{A4B8F24C-FFBF-48D4-91B2-30012017E5E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F70757-61CA-4188-8339-47ECB99962A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3151F0C-51A0-434C-9B58-BDD1E583BC06}">
      <dgm:prSet phldrT="[Text]" custT="1"/>
      <dgm:spPr/>
      <dgm:t>
        <a:bodyPr/>
        <a:lstStyle/>
        <a:p>
          <a:r>
            <a:rPr lang="sr-Latn-R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No signs of acute heart failure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658CDA-26E2-430C-AFF8-294D27B5D8D6}" type="parTrans" cxnId="{C905E630-1141-428B-B2EB-E227A8192DD7}">
      <dgm:prSet/>
      <dgm:spPr/>
      <dgm:t>
        <a:bodyPr/>
        <a:lstStyle/>
        <a:p>
          <a:endParaRPr lang="en-US"/>
        </a:p>
      </dgm:t>
    </dgm:pt>
    <dgm:pt modelId="{C8750EDC-B1E2-40FD-AF76-626F5D45ED87}" type="sibTrans" cxnId="{C905E630-1141-428B-B2EB-E227A8192DD7}">
      <dgm:prSet/>
      <dgm:spPr/>
      <dgm:t>
        <a:bodyPr/>
        <a:lstStyle/>
        <a:p>
          <a:endParaRPr lang="en-US"/>
        </a:p>
      </dgm:t>
    </dgm:pt>
    <dgm:pt modelId="{DFCB0CBB-DA8B-4097-870C-60626E9E972E}">
      <dgm:prSet phldrT="[Text]" custT="1"/>
      <dgm:spPr/>
      <dgm:t>
        <a:bodyPr/>
        <a:lstStyle/>
        <a:p>
          <a:r>
            <a:rPr lang="sr-Latn-R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heart failure with craclec in lungs and S3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958CA6-D6A8-4019-BD71-BC62C02B0969}" type="parTrans" cxnId="{88C68D8A-F9BC-4DEC-97DF-8A66842AB830}">
      <dgm:prSet/>
      <dgm:spPr/>
      <dgm:t>
        <a:bodyPr/>
        <a:lstStyle/>
        <a:p>
          <a:endParaRPr lang="en-US"/>
        </a:p>
      </dgm:t>
    </dgm:pt>
    <dgm:pt modelId="{DBEC597C-85AE-4FF8-B21A-88E471E028D7}" type="sibTrans" cxnId="{88C68D8A-F9BC-4DEC-97DF-8A66842AB830}">
      <dgm:prSet/>
      <dgm:spPr/>
      <dgm:t>
        <a:bodyPr/>
        <a:lstStyle/>
        <a:p>
          <a:endParaRPr lang="en-US"/>
        </a:p>
      </dgm:t>
    </dgm:pt>
    <dgm:pt modelId="{945FEE6B-1C9D-446D-8243-43ED34FEF9A8}">
      <dgm:prSet phldrT="[Text]" custT="1"/>
      <dgm:spPr/>
      <dgm:t>
        <a:bodyPr/>
        <a:lstStyle/>
        <a:p>
          <a:r>
            <a:rPr lang="sr-Latn-R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Pulmonary edema</a:t>
          </a:r>
          <a:endParaRPr lang="en-US" sz="2000" dirty="0"/>
        </a:p>
      </dgm:t>
    </dgm:pt>
    <dgm:pt modelId="{D098A1C5-75C3-4074-8B73-ACAE444A2208}" type="parTrans" cxnId="{23B87067-46DB-4CD1-99D7-129E3722B38F}">
      <dgm:prSet/>
      <dgm:spPr/>
      <dgm:t>
        <a:bodyPr/>
        <a:lstStyle/>
        <a:p>
          <a:endParaRPr lang="en-US"/>
        </a:p>
      </dgm:t>
    </dgm:pt>
    <dgm:pt modelId="{ECEE32EB-3660-4970-86BA-F5C988735C28}" type="sibTrans" cxnId="{23B87067-46DB-4CD1-99D7-129E3722B38F}">
      <dgm:prSet/>
      <dgm:spPr/>
      <dgm:t>
        <a:bodyPr/>
        <a:lstStyle/>
        <a:p>
          <a:endParaRPr lang="en-US"/>
        </a:p>
      </dgm:t>
    </dgm:pt>
    <dgm:pt modelId="{D6455F67-6A86-44C5-9F03-B11113D5A065}">
      <dgm:prSet phldrT="[Text]" custT="1"/>
      <dgm:spPr/>
      <dgm:t>
        <a:bodyPr/>
        <a:lstStyle/>
        <a:p>
          <a:r>
            <a:rPr lang="sr-Latn-R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Cardiogenic shock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F451CB-FCB4-4DB7-B703-95405B054573}" type="parTrans" cxnId="{7BA85C27-28BD-4BBF-ACF4-76041912A6B4}">
      <dgm:prSet/>
      <dgm:spPr/>
      <dgm:t>
        <a:bodyPr/>
        <a:lstStyle/>
        <a:p>
          <a:endParaRPr lang="en-US"/>
        </a:p>
      </dgm:t>
    </dgm:pt>
    <dgm:pt modelId="{DB8FA2D4-134D-47AF-95D0-53D17FF0D170}" type="sibTrans" cxnId="{7BA85C27-28BD-4BBF-ACF4-76041912A6B4}">
      <dgm:prSet/>
      <dgm:spPr/>
      <dgm:t>
        <a:bodyPr/>
        <a:lstStyle/>
        <a:p>
          <a:endParaRPr lang="en-US"/>
        </a:p>
      </dgm:t>
    </dgm:pt>
    <dgm:pt modelId="{FC09F188-FC03-4A43-AFFE-0F0392EF7AA1}" type="pres">
      <dgm:prSet presAssocID="{36F70757-61CA-4188-8339-47ECB99962A3}" presName="linearFlow" presStyleCnt="0">
        <dgm:presLayoutVars>
          <dgm:dir/>
          <dgm:resizeHandles val="exact"/>
        </dgm:presLayoutVars>
      </dgm:prSet>
      <dgm:spPr/>
    </dgm:pt>
    <dgm:pt modelId="{435D90F2-4101-45C0-B683-060EF69178BC}" type="pres">
      <dgm:prSet presAssocID="{A3151F0C-51A0-434C-9B58-BDD1E583BC06}" presName="composite" presStyleCnt="0"/>
      <dgm:spPr/>
    </dgm:pt>
    <dgm:pt modelId="{5B5CD103-6B06-4E7C-BA69-9E66434E28E9}" type="pres">
      <dgm:prSet presAssocID="{A3151F0C-51A0-434C-9B58-BDD1E583BC06}" presName="imgShp" presStyleLbl="fgImgPlace1" presStyleIdx="0" presStyleCnt="4"/>
      <dgm:spPr/>
    </dgm:pt>
    <dgm:pt modelId="{29BE70AC-D5D9-48A0-8388-9D9FEA27435E}" type="pres">
      <dgm:prSet presAssocID="{A3151F0C-51A0-434C-9B58-BDD1E583BC06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475E3C-8DAD-449B-87C4-B899EF99EBD4}" type="pres">
      <dgm:prSet presAssocID="{C8750EDC-B1E2-40FD-AF76-626F5D45ED87}" presName="spacing" presStyleCnt="0"/>
      <dgm:spPr/>
    </dgm:pt>
    <dgm:pt modelId="{A71F8932-62E3-4E35-B5D5-83357A38F5A9}" type="pres">
      <dgm:prSet presAssocID="{DFCB0CBB-DA8B-4097-870C-60626E9E972E}" presName="composite" presStyleCnt="0"/>
      <dgm:spPr/>
    </dgm:pt>
    <dgm:pt modelId="{8242B311-D873-4B42-BA1C-BD6C8EF76937}" type="pres">
      <dgm:prSet presAssocID="{DFCB0CBB-DA8B-4097-870C-60626E9E972E}" presName="imgShp" presStyleLbl="fgImgPlace1" presStyleIdx="1" presStyleCnt="4" custScaleX="97604" custScaleY="102559" custLinFactNeighborX="9085" custLinFactNeighborY="9594"/>
      <dgm:spPr/>
      <dgm:t>
        <a:bodyPr/>
        <a:lstStyle/>
        <a:p>
          <a:endParaRPr lang="en-US"/>
        </a:p>
      </dgm:t>
    </dgm:pt>
    <dgm:pt modelId="{1604CDAC-C4A5-4736-A317-201E1CE9D86C}" type="pres">
      <dgm:prSet presAssocID="{DFCB0CBB-DA8B-4097-870C-60626E9E972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259B79-69A6-4398-A362-0B0DBA05180B}" type="pres">
      <dgm:prSet presAssocID="{DBEC597C-85AE-4FF8-B21A-88E471E028D7}" presName="spacing" presStyleCnt="0"/>
      <dgm:spPr/>
    </dgm:pt>
    <dgm:pt modelId="{425816D2-16D2-437A-AB2A-6622D31EE193}" type="pres">
      <dgm:prSet presAssocID="{945FEE6B-1C9D-446D-8243-43ED34FEF9A8}" presName="composite" presStyleCnt="0"/>
      <dgm:spPr/>
    </dgm:pt>
    <dgm:pt modelId="{7E0BF15F-D647-4B2A-AB47-10F04CE813A5}" type="pres">
      <dgm:prSet presAssocID="{945FEE6B-1C9D-446D-8243-43ED34FEF9A8}" presName="imgShp" presStyleLbl="fgImgPlace1" presStyleIdx="2" presStyleCnt="4"/>
      <dgm:spPr/>
    </dgm:pt>
    <dgm:pt modelId="{217C20F5-0F38-4E07-8177-6C997E5F3D35}" type="pres">
      <dgm:prSet presAssocID="{945FEE6B-1C9D-446D-8243-43ED34FEF9A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97226B-DBFB-40D6-9B08-69B120C9ADBB}" type="pres">
      <dgm:prSet presAssocID="{ECEE32EB-3660-4970-86BA-F5C988735C28}" presName="spacing" presStyleCnt="0"/>
      <dgm:spPr/>
    </dgm:pt>
    <dgm:pt modelId="{E92FF298-E527-4624-8A51-8216F61ADAF1}" type="pres">
      <dgm:prSet presAssocID="{D6455F67-6A86-44C5-9F03-B11113D5A065}" presName="composite" presStyleCnt="0"/>
      <dgm:spPr/>
    </dgm:pt>
    <dgm:pt modelId="{A4A3ADC2-C38A-4FBC-B467-8E330DF2F9D1}" type="pres">
      <dgm:prSet presAssocID="{D6455F67-6A86-44C5-9F03-B11113D5A065}" presName="imgShp" presStyleLbl="fgImgPlace1" presStyleIdx="3" presStyleCnt="4"/>
      <dgm:spPr/>
    </dgm:pt>
    <dgm:pt modelId="{AAB2EF96-586D-4315-AFF1-F893D63E1802}" type="pres">
      <dgm:prSet presAssocID="{D6455F67-6A86-44C5-9F03-B11113D5A065}" presName="txShp" presStyleLbl="node1" presStyleIdx="3" presStyleCnt="4" custLinFactNeighborX="278" custLinFactNeighborY="-38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4E0602-CECB-41E3-B4C1-19B1EA102E5C}" type="presOf" srcId="{945FEE6B-1C9D-446D-8243-43ED34FEF9A8}" destId="{217C20F5-0F38-4E07-8177-6C997E5F3D35}" srcOrd="0" destOrd="0" presId="urn:microsoft.com/office/officeart/2005/8/layout/vList3"/>
    <dgm:cxn modelId="{05B88C3E-F7A4-40BE-9CA8-98076A91D936}" type="presOf" srcId="{D6455F67-6A86-44C5-9F03-B11113D5A065}" destId="{AAB2EF96-586D-4315-AFF1-F893D63E1802}" srcOrd="0" destOrd="0" presId="urn:microsoft.com/office/officeart/2005/8/layout/vList3"/>
    <dgm:cxn modelId="{D537D77A-BB13-40E1-BED0-CAB63C3CFF8B}" type="presOf" srcId="{36F70757-61CA-4188-8339-47ECB99962A3}" destId="{FC09F188-FC03-4A43-AFFE-0F0392EF7AA1}" srcOrd="0" destOrd="0" presId="urn:microsoft.com/office/officeart/2005/8/layout/vList3"/>
    <dgm:cxn modelId="{7BA85C27-28BD-4BBF-ACF4-76041912A6B4}" srcId="{36F70757-61CA-4188-8339-47ECB99962A3}" destId="{D6455F67-6A86-44C5-9F03-B11113D5A065}" srcOrd="3" destOrd="0" parTransId="{20F451CB-FCB4-4DB7-B703-95405B054573}" sibTransId="{DB8FA2D4-134D-47AF-95D0-53D17FF0D170}"/>
    <dgm:cxn modelId="{C905E630-1141-428B-B2EB-E227A8192DD7}" srcId="{36F70757-61CA-4188-8339-47ECB99962A3}" destId="{A3151F0C-51A0-434C-9B58-BDD1E583BC06}" srcOrd="0" destOrd="0" parTransId="{87658CDA-26E2-430C-AFF8-294D27B5D8D6}" sibTransId="{C8750EDC-B1E2-40FD-AF76-626F5D45ED87}"/>
    <dgm:cxn modelId="{CCB5CF40-0E1E-4B1D-8763-D1850DDAB186}" type="presOf" srcId="{A3151F0C-51A0-434C-9B58-BDD1E583BC06}" destId="{29BE70AC-D5D9-48A0-8388-9D9FEA27435E}" srcOrd="0" destOrd="0" presId="urn:microsoft.com/office/officeart/2005/8/layout/vList3"/>
    <dgm:cxn modelId="{88C68D8A-F9BC-4DEC-97DF-8A66842AB830}" srcId="{36F70757-61CA-4188-8339-47ECB99962A3}" destId="{DFCB0CBB-DA8B-4097-870C-60626E9E972E}" srcOrd="1" destOrd="0" parTransId="{37958CA6-D6A8-4019-BD71-BC62C02B0969}" sibTransId="{DBEC597C-85AE-4FF8-B21A-88E471E028D7}"/>
    <dgm:cxn modelId="{23B87067-46DB-4CD1-99D7-129E3722B38F}" srcId="{36F70757-61CA-4188-8339-47ECB99962A3}" destId="{945FEE6B-1C9D-446D-8243-43ED34FEF9A8}" srcOrd="2" destOrd="0" parTransId="{D098A1C5-75C3-4074-8B73-ACAE444A2208}" sibTransId="{ECEE32EB-3660-4970-86BA-F5C988735C28}"/>
    <dgm:cxn modelId="{22314980-8952-457E-905B-61A850E88AF7}" type="presOf" srcId="{DFCB0CBB-DA8B-4097-870C-60626E9E972E}" destId="{1604CDAC-C4A5-4736-A317-201E1CE9D86C}" srcOrd="0" destOrd="0" presId="urn:microsoft.com/office/officeart/2005/8/layout/vList3"/>
    <dgm:cxn modelId="{901787E5-4087-461B-9294-FAC6FB627433}" type="presParOf" srcId="{FC09F188-FC03-4A43-AFFE-0F0392EF7AA1}" destId="{435D90F2-4101-45C0-B683-060EF69178BC}" srcOrd="0" destOrd="0" presId="urn:microsoft.com/office/officeart/2005/8/layout/vList3"/>
    <dgm:cxn modelId="{0251AEDA-DF58-4611-9666-53A5B7CBDE47}" type="presParOf" srcId="{435D90F2-4101-45C0-B683-060EF69178BC}" destId="{5B5CD103-6B06-4E7C-BA69-9E66434E28E9}" srcOrd="0" destOrd="0" presId="urn:microsoft.com/office/officeart/2005/8/layout/vList3"/>
    <dgm:cxn modelId="{D1157A75-AC95-4D2F-9E1B-6136F5200CA4}" type="presParOf" srcId="{435D90F2-4101-45C0-B683-060EF69178BC}" destId="{29BE70AC-D5D9-48A0-8388-9D9FEA27435E}" srcOrd="1" destOrd="0" presId="urn:microsoft.com/office/officeart/2005/8/layout/vList3"/>
    <dgm:cxn modelId="{136F1B99-0D4E-45E9-861F-FE9C4AFCCDB8}" type="presParOf" srcId="{FC09F188-FC03-4A43-AFFE-0F0392EF7AA1}" destId="{0C475E3C-8DAD-449B-87C4-B899EF99EBD4}" srcOrd="1" destOrd="0" presId="urn:microsoft.com/office/officeart/2005/8/layout/vList3"/>
    <dgm:cxn modelId="{BBF1232D-9EAF-4843-B052-82321CDB0EE2}" type="presParOf" srcId="{FC09F188-FC03-4A43-AFFE-0F0392EF7AA1}" destId="{A71F8932-62E3-4E35-B5D5-83357A38F5A9}" srcOrd="2" destOrd="0" presId="urn:microsoft.com/office/officeart/2005/8/layout/vList3"/>
    <dgm:cxn modelId="{1E06C321-0BC2-4C88-8809-352D096FB6F0}" type="presParOf" srcId="{A71F8932-62E3-4E35-B5D5-83357A38F5A9}" destId="{8242B311-D873-4B42-BA1C-BD6C8EF76937}" srcOrd="0" destOrd="0" presId="urn:microsoft.com/office/officeart/2005/8/layout/vList3"/>
    <dgm:cxn modelId="{8A216DBB-F49A-4998-AE92-DFFFA6800771}" type="presParOf" srcId="{A71F8932-62E3-4E35-B5D5-83357A38F5A9}" destId="{1604CDAC-C4A5-4736-A317-201E1CE9D86C}" srcOrd="1" destOrd="0" presId="urn:microsoft.com/office/officeart/2005/8/layout/vList3"/>
    <dgm:cxn modelId="{CF7195F6-F0A5-4B6E-A163-8CF5AFF80AF6}" type="presParOf" srcId="{FC09F188-FC03-4A43-AFFE-0F0392EF7AA1}" destId="{F1259B79-69A6-4398-A362-0B0DBA05180B}" srcOrd="3" destOrd="0" presId="urn:microsoft.com/office/officeart/2005/8/layout/vList3"/>
    <dgm:cxn modelId="{FA924238-4050-43F7-B6E5-174547701D10}" type="presParOf" srcId="{FC09F188-FC03-4A43-AFFE-0F0392EF7AA1}" destId="{425816D2-16D2-437A-AB2A-6622D31EE193}" srcOrd="4" destOrd="0" presId="urn:microsoft.com/office/officeart/2005/8/layout/vList3"/>
    <dgm:cxn modelId="{0FF727BF-AA26-4B59-98B0-1A86B2A6C764}" type="presParOf" srcId="{425816D2-16D2-437A-AB2A-6622D31EE193}" destId="{7E0BF15F-D647-4B2A-AB47-10F04CE813A5}" srcOrd="0" destOrd="0" presId="urn:microsoft.com/office/officeart/2005/8/layout/vList3"/>
    <dgm:cxn modelId="{94FFE31D-25CD-48A3-8731-02276054395D}" type="presParOf" srcId="{425816D2-16D2-437A-AB2A-6622D31EE193}" destId="{217C20F5-0F38-4E07-8177-6C997E5F3D35}" srcOrd="1" destOrd="0" presId="urn:microsoft.com/office/officeart/2005/8/layout/vList3"/>
    <dgm:cxn modelId="{3687B123-629A-4165-AD0C-420EAC694361}" type="presParOf" srcId="{FC09F188-FC03-4A43-AFFE-0F0392EF7AA1}" destId="{E697226B-DBFB-40D6-9B08-69B120C9ADBB}" srcOrd="5" destOrd="0" presId="urn:microsoft.com/office/officeart/2005/8/layout/vList3"/>
    <dgm:cxn modelId="{F0D4CF02-B24C-4064-B756-6A33EB820891}" type="presParOf" srcId="{FC09F188-FC03-4A43-AFFE-0F0392EF7AA1}" destId="{E92FF298-E527-4624-8A51-8216F61ADAF1}" srcOrd="6" destOrd="0" presId="urn:microsoft.com/office/officeart/2005/8/layout/vList3"/>
    <dgm:cxn modelId="{B3E1C43A-C68B-4519-9518-22415D4A09DC}" type="presParOf" srcId="{E92FF298-E527-4624-8A51-8216F61ADAF1}" destId="{A4A3ADC2-C38A-4FBC-B467-8E330DF2F9D1}" srcOrd="0" destOrd="0" presId="urn:microsoft.com/office/officeart/2005/8/layout/vList3"/>
    <dgm:cxn modelId="{77ABE2D5-C963-4E45-9A8B-328D720BD7F5}" type="presParOf" srcId="{E92FF298-E527-4624-8A51-8216F61ADAF1}" destId="{AAB2EF96-586D-4315-AFF1-F893D63E180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246BDD-A925-4C3C-AA09-E14258F2ACA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0C8342-C711-4629-A165-CC1766C9518B}">
      <dgm:prSet phldrT="[Text]" custT="1"/>
      <dgm:spPr/>
      <dgm:t>
        <a:bodyPr/>
        <a:lstStyle/>
        <a:p>
          <a:r>
            <a:rPr lang="sr-Latn-RS" sz="4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SYPMTOMS</a:t>
          </a:r>
          <a:endParaRPr lang="en-US" sz="4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DFC181-DB9C-478B-A26A-6544A8ED5406}" type="parTrans" cxnId="{294B4A49-51E9-4C8A-BC35-8BBA71A75F4F}">
      <dgm:prSet/>
      <dgm:spPr/>
      <dgm:t>
        <a:bodyPr/>
        <a:lstStyle/>
        <a:p>
          <a:endParaRPr lang="en-US"/>
        </a:p>
      </dgm:t>
    </dgm:pt>
    <dgm:pt modelId="{6E1B5EE2-84B8-4538-AD49-012976D4E9C4}" type="sibTrans" cxnId="{294B4A49-51E9-4C8A-BC35-8BBA71A75F4F}">
      <dgm:prSet/>
      <dgm:spPr/>
      <dgm:t>
        <a:bodyPr/>
        <a:lstStyle/>
        <a:p>
          <a:endParaRPr lang="en-US"/>
        </a:p>
      </dgm:t>
    </dgm:pt>
    <dgm:pt modelId="{C6508E9C-A6A6-4744-A761-B1B3D6201287}">
      <dgm:prSet custT="1"/>
      <dgm:spPr/>
      <dgm:t>
        <a:bodyPr/>
        <a:lstStyle/>
        <a:p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suffocation, more pronounced in the lying position
palpitations
cold extremities
confusion, agitation</a:t>
          </a:r>
          <a:endParaRPr lang="en-US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9B385E-EC09-4E1E-9001-E32C8910C7AC}" type="sibTrans" cxnId="{657A8970-E429-49B9-99B5-140B7B0B01F5}">
      <dgm:prSet/>
      <dgm:spPr/>
      <dgm:t>
        <a:bodyPr/>
        <a:lstStyle/>
        <a:p>
          <a:endParaRPr lang="en-US"/>
        </a:p>
      </dgm:t>
    </dgm:pt>
    <dgm:pt modelId="{3F9A5E33-0348-4D58-878E-82BE5A11E340}" type="parTrans" cxnId="{657A8970-E429-49B9-99B5-140B7B0B01F5}">
      <dgm:prSet/>
      <dgm:spPr/>
      <dgm:t>
        <a:bodyPr/>
        <a:lstStyle/>
        <a:p>
          <a:endParaRPr lang="en-US"/>
        </a:p>
      </dgm:t>
    </dgm:pt>
    <dgm:pt modelId="{C8FB15CE-33E1-4210-8122-0C93AC594276}" type="pres">
      <dgm:prSet presAssocID="{46246BDD-A925-4C3C-AA09-E14258F2AC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494423-4422-41BC-82FA-15AF8B8A8657}" type="pres">
      <dgm:prSet presAssocID="{1A0C8342-C711-4629-A165-CC1766C9518B}" presName="parentLin" presStyleCnt="0"/>
      <dgm:spPr/>
    </dgm:pt>
    <dgm:pt modelId="{120831F5-5266-4517-8863-13C43FE2B898}" type="pres">
      <dgm:prSet presAssocID="{1A0C8342-C711-4629-A165-CC1766C9518B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4F3B4DD-995E-40D0-B22F-6BC34C6954DF}" type="pres">
      <dgm:prSet presAssocID="{1A0C8342-C711-4629-A165-CC1766C9518B}" presName="parentText" presStyleLbl="node1" presStyleIdx="0" presStyleCnt="1" custScaleY="454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F98E45-5D5A-45CF-8147-83DF18C2E90E}" type="pres">
      <dgm:prSet presAssocID="{1A0C8342-C711-4629-A165-CC1766C9518B}" presName="negativeSpace" presStyleCnt="0"/>
      <dgm:spPr/>
    </dgm:pt>
    <dgm:pt modelId="{2323CC00-D082-47BB-A0E1-AE8EBA2C86D8}" type="pres">
      <dgm:prSet presAssocID="{1A0C8342-C711-4629-A165-CC1766C9518B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7A8970-E429-49B9-99B5-140B7B0B01F5}" srcId="{1A0C8342-C711-4629-A165-CC1766C9518B}" destId="{C6508E9C-A6A6-4744-A761-B1B3D6201287}" srcOrd="0" destOrd="0" parTransId="{3F9A5E33-0348-4D58-878E-82BE5A11E340}" sibTransId="{4A9B385E-EC09-4E1E-9001-E32C8910C7AC}"/>
    <dgm:cxn modelId="{45EBCFA3-F7E5-47B5-86CF-FDC2238C5911}" type="presOf" srcId="{C6508E9C-A6A6-4744-A761-B1B3D6201287}" destId="{2323CC00-D082-47BB-A0E1-AE8EBA2C86D8}" srcOrd="0" destOrd="0" presId="urn:microsoft.com/office/officeart/2005/8/layout/list1"/>
    <dgm:cxn modelId="{D354582A-B376-4784-8B05-F8870A567672}" type="presOf" srcId="{46246BDD-A925-4C3C-AA09-E14258F2ACAD}" destId="{C8FB15CE-33E1-4210-8122-0C93AC594276}" srcOrd="0" destOrd="0" presId="urn:microsoft.com/office/officeart/2005/8/layout/list1"/>
    <dgm:cxn modelId="{24EEBD03-8645-4E6F-AF67-4869B3380815}" type="presOf" srcId="{1A0C8342-C711-4629-A165-CC1766C9518B}" destId="{120831F5-5266-4517-8863-13C43FE2B898}" srcOrd="0" destOrd="0" presId="urn:microsoft.com/office/officeart/2005/8/layout/list1"/>
    <dgm:cxn modelId="{294B4A49-51E9-4C8A-BC35-8BBA71A75F4F}" srcId="{46246BDD-A925-4C3C-AA09-E14258F2ACAD}" destId="{1A0C8342-C711-4629-A165-CC1766C9518B}" srcOrd="0" destOrd="0" parTransId="{7FDFC181-DB9C-478B-A26A-6544A8ED5406}" sibTransId="{6E1B5EE2-84B8-4538-AD49-012976D4E9C4}"/>
    <dgm:cxn modelId="{337BCA4A-4811-4626-A4D6-D112D397F9F0}" type="presOf" srcId="{1A0C8342-C711-4629-A165-CC1766C9518B}" destId="{D4F3B4DD-995E-40D0-B22F-6BC34C6954DF}" srcOrd="1" destOrd="0" presId="urn:microsoft.com/office/officeart/2005/8/layout/list1"/>
    <dgm:cxn modelId="{BBED96DF-FB28-4669-8AB2-A4B1DBBEE924}" type="presParOf" srcId="{C8FB15CE-33E1-4210-8122-0C93AC594276}" destId="{7B494423-4422-41BC-82FA-15AF8B8A8657}" srcOrd="0" destOrd="0" presId="urn:microsoft.com/office/officeart/2005/8/layout/list1"/>
    <dgm:cxn modelId="{FCD41D60-087D-4A86-88EF-8114BA4B3A8B}" type="presParOf" srcId="{7B494423-4422-41BC-82FA-15AF8B8A8657}" destId="{120831F5-5266-4517-8863-13C43FE2B898}" srcOrd="0" destOrd="0" presId="urn:microsoft.com/office/officeart/2005/8/layout/list1"/>
    <dgm:cxn modelId="{9AE78A6C-B979-4948-ACF0-7C5FC6DC5E6C}" type="presParOf" srcId="{7B494423-4422-41BC-82FA-15AF8B8A8657}" destId="{D4F3B4DD-995E-40D0-B22F-6BC34C6954DF}" srcOrd="1" destOrd="0" presId="urn:microsoft.com/office/officeart/2005/8/layout/list1"/>
    <dgm:cxn modelId="{C47CED62-FBD2-45E7-A24C-543B0C66EEA1}" type="presParOf" srcId="{C8FB15CE-33E1-4210-8122-0C93AC594276}" destId="{25F98E45-5D5A-45CF-8147-83DF18C2E90E}" srcOrd="1" destOrd="0" presId="urn:microsoft.com/office/officeart/2005/8/layout/list1"/>
    <dgm:cxn modelId="{57EF494C-EFB4-4032-9968-A00A5AC683AD}" type="presParOf" srcId="{C8FB15CE-33E1-4210-8122-0C93AC594276}" destId="{2323CC00-D082-47BB-A0E1-AE8EBA2C86D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246BDD-A925-4C3C-AA09-E14258F2ACA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237A5F-45A3-4DB8-902B-02F6B2AD17BE}">
      <dgm:prSet phldrT="[Text]" custT="1"/>
      <dgm:spPr/>
      <dgm:t>
        <a:bodyPr/>
        <a:lstStyle/>
        <a:p>
          <a:r>
            <a:rPr lang="sr-Latn-RS" sz="4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SIGNS</a:t>
          </a:r>
          <a:endParaRPr lang="en-US" sz="4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A8FBE9-FCB3-4875-AA1B-47E73581D44C}" type="parTrans" cxnId="{0FAEDB07-B98C-431D-AA83-484A39717A5E}">
      <dgm:prSet/>
      <dgm:spPr/>
      <dgm:t>
        <a:bodyPr/>
        <a:lstStyle/>
        <a:p>
          <a:endParaRPr lang="en-US"/>
        </a:p>
      </dgm:t>
    </dgm:pt>
    <dgm:pt modelId="{9BECE25D-8776-4A6F-B264-2CD1F8A9509F}" type="sibTrans" cxnId="{0FAEDB07-B98C-431D-AA83-484A39717A5E}">
      <dgm:prSet/>
      <dgm:spPr/>
      <dgm:t>
        <a:bodyPr/>
        <a:lstStyle/>
        <a:p>
          <a:endParaRPr lang="en-US"/>
        </a:p>
      </dgm:t>
    </dgm:pt>
    <dgm:pt modelId="{0FBC7452-C470-4190-B606-A630F2C4247E}">
      <dgm:prSet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auscultatory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crackles in the lungs
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auscultatory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third tone over the heart, sometimes new murmurs
pretibial edema
distended jugular veins
hepatomegaly
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hepatojugular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reflux
filiform pulse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BA66D3-66ED-42CA-9D15-279A264F55BA}" type="parTrans" cxnId="{8B176C9D-4071-4B57-B53E-E9FBEA5B8A69}">
      <dgm:prSet/>
      <dgm:spPr/>
      <dgm:t>
        <a:bodyPr/>
        <a:lstStyle/>
        <a:p>
          <a:endParaRPr lang="en-US"/>
        </a:p>
      </dgm:t>
    </dgm:pt>
    <dgm:pt modelId="{E1EDDFEB-7E18-4CDD-9F34-C954E48CF008}" type="sibTrans" cxnId="{8B176C9D-4071-4B57-B53E-E9FBEA5B8A69}">
      <dgm:prSet/>
      <dgm:spPr/>
      <dgm:t>
        <a:bodyPr/>
        <a:lstStyle/>
        <a:p>
          <a:endParaRPr lang="en-US"/>
        </a:p>
      </dgm:t>
    </dgm:pt>
    <dgm:pt modelId="{C8FB15CE-33E1-4210-8122-0C93AC594276}" type="pres">
      <dgm:prSet presAssocID="{46246BDD-A925-4C3C-AA09-E14258F2AC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C9CBBA-D8A6-4981-930E-77187DA432B0}" type="pres">
      <dgm:prSet presAssocID="{6A237A5F-45A3-4DB8-902B-02F6B2AD17BE}" presName="parentLin" presStyleCnt="0"/>
      <dgm:spPr/>
    </dgm:pt>
    <dgm:pt modelId="{99771FF9-C9BC-4AE2-8C47-47286D8D2F66}" type="pres">
      <dgm:prSet presAssocID="{6A237A5F-45A3-4DB8-902B-02F6B2AD17BE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7BB8BACC-93D9-46FB-BF6B-14E60F64E4D2}" type="pres">
      <dgm:prSet presAssocID="{6A237A5F-45A3-4DB8-902B-02F6B2AD17BE}" presName="parentText" presStyleLbl="node1" presStyleIdx="0" presStyleCnt="1" custScaleX="112932" custScaleY="15071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FB73A-A37E-442F-B8F0-6C24FB0C9360}" type="pres">
      <dgm:prSet presAssocID="{6A237A5F-45A3-4DB8-902B-02F6B2AD17BE}" presName="negativeSpace" presStyleCnt="0"/>
      <dgm:spPr/>
    </dgm:pt>
    <dgm:pt modelId="{5A570596-E5F4-43F1-82AF-ED8015AA103E}" type="pres">
      <dgm:prSet presAssocID="{6A237A5F-45A3-4DB8-902B-02F6B2AD17BE}" presName="childText" presStyleLbl="conFgAcc1" presStyleIdx="0" presStyleCnt="1" custLinFactNeighborX="-3555" custLinFactNeighborY="80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7CD3D4-3E2D-472B-8C04-8141D5C59654}" type="presOf" srcId="{6A237A5F-45A3-4DB8-902B-02F6B2AD17BE}" destId="{99771FF9-C9BC-4AE2-8C47-47286D8D2F66}" srcOrd="0" destOrd="0" presId="urn:microsoft.com/office/officeart/2005/8/layout/list1"/>
    <dgm:cxn modelId="{0FAEDB07-B98C-431D-AA83-484A39717A5E}" srcId="{46246BDD-A925-4C3C-AA09-E14258F2ACAD}" destId="{6A237A5F-45A3-4DB8-902B-02F6B2AD17BE}" srcOrd="0" destOrd="0" parTransId="{47A8FBE9-FCB3-4875-AA1B-47E73581D44C}" sibTransId="{9BECE25D-8776-4A6F-B264-2CD1F8A9509F}"/>
    <dgm:cxn modelId="{2BB0B527-A72B-4451-A65B-912E67831075}" type="presOf" srcId="{0FBC7452-C470-4190-B606-A630F2C4247E}" destId="{5A570596-E5F4-43F1-82AF-ED8015AA103E}" srcOrd="0" destOrd="0" presId="urn:microsoft.com/office/officeart/2005/8/layout/list1"/>
    <dgm:cxn modelId="{D354582A-B376-4784-8B05-F8870A567672}" type="presOf" srcId="{46246BDD-A925-4C3C-AA09-E14258F2ACAD}" destId="{C8FB15CE-33E1-4210-8122-0C93AC594276}" srcOrd="0" destOrd="0" presId="urn:microsoft.com/office/officeart/2005/8/layout/list1"/>
    <dgm:cxn modelId="{8B176C9D-4071-4B57-B53E-E9FBEA5B8A69}" srcId="{6A237A5F-45A3-4DB8-902B-02F6B2AD17BE}" destId="{0FBC7452-C470-4190-B606-A630F2C4247E}" srcOrd="0" destOrd="0" parTransId="{19BA66D3-66ED-42CA-9D15-279A264F55BA}" sibTransId="{E1EDDFEB-7E18-4CDD-9F34-C954E48CF008}"/>
    <dgm:cxn modelId="{195F3AE0-08BE-41E5-A30B-8DE4047EB2EB}" type="presOf" srcId="{6A237A5F-45A3-4DB8-902B-02F6B2AD17BE}" destId="{7BB8BACC-93D9-46FB-BF6B-14E60F64E4D2}" srcOrd="1" destOrd="0" presId="urn:microsoft.com/office/officeart/2005/8/layout/list1"/>
    <dgm:cxn modelId="{E9AD1D88-A826-445F-89FD-5F22D7154246}" type="presParOf" srcId="{C8FB15CE-33E1-4210-8122-0C93AC594276}" destId="{ECC9CBBA-D8A6-4981-930E-77187DA432B0}" srcOrd="0" destOrd="0" presId="urn:microsoft.com/office/officeart/2005/8/layout/list1"/>
    <dgm:cxn modelId="{F0F21F8D-6766-4889-8FE0-8E0B210AE4AD}" type="presParOf" srcId="{ECC9CBBA-D8A6-4981-930E-77187DA432B0}" destId="{99771FF9-C9BC-4AE2-8C47-47286D8D2F66}" srcOrd="0" destOrd="0" presId="urn:microsoft.com/office/officeart/2005/8/layout/list1"/>
    <dgm:cxn modelId="{DE452D3B-1EA7-41DC-8E1D-5BB7CE6A6E4F}" type="presParOf" srcId="{ECC9CBBA-D8A6-4981-930E-77187DA432B0}" destId="{7BB8BACC-93D9-46FB-BF6B-14E60F64E4D2}" srcOrd="1" destOrd="0" presId="urn:microsoft.com/office/officeart/2005/8/layout/list1"/>
    <dgm:cxn modelId="{E3121A0E-8F91-43E5-B76E-88DBE9695181}" type="presParOf" srcId="{C8FB15CE-33E1-4210-8122-0C93AC594276}" destId="{DFBFB73A-A37E-442F-B8F0-6C24FB0C9360}" srcOrd="1" destOrd="0" presId="urn:microsoft.com/office/officeart/2005/8/layout/list1"/>
    <dgm:cxn modelId="{31894D65-4274-4812-93B8-BA55763C8433}" type="presParOf" srcId="{C8FB15CE-33E1-4210-8122-0C93AC594276}" destId="{5A570596-E5F4-43F1-82AF-ED8015AA103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246BDD-A925-4C3C-AA09-E14258F2ACA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0C8342-C711-4629-A165-CC1766C9518B}">
      <dgm:prSet phldrT="[Text]"/>
      <dgm:spPr/>
      <dgm:t>
        <a:bodyPr/>
        <a:lstStyle/>
        <a:p>
          <a:r>
            <a: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CLINICAL PRESENTATION AND PHYSICAL EXAM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DFC181-DB9C-478B-A26A-6544A8ED5406}" type="parTrans" cxnId="{294B4A49-51E9-4C8A-BC35-8BBA71A75F4F}">
      <dgm:prSet/>
      <dgm:spPr/>
      <dgm:t>
        <a:bodyPr/>
        <a:lstStyle/>
        <a:p>
          <a:endParaRPr lang="en-US"/>
        </a:p>
      </dgm:t>
    </dgm:pt>
    <dgm:pt modelId="{6E1B5EE2-84B8-4538-AD49-012976D4E9C4}" type="sibTrans" cxnId="{294B4A49-51E9-4C8A-BC35-8BBA71A75F4F}">
      <dgm:prSet/>
      <dgm:spPr/>
      <dgm:t>
        <a:bodyPr/>
        <a:lstStyle/>
        <a:p>
          <a:endParaRPr lang="en-US"/>
        </a:p>
      </dgm:t>
    </dgm:pt>
    <dgm:pt modelId="{6A237A5F-45A3-4DB8-902B-02F6B2AD17BE}">
      <dgm:prSet phldrT="[Text]"/>
      <dgm:spPr/>
      <dgm:t>
        <a:bodyPr/>
        <a:lstStyle/>
        <a:p>
          <a:r>
            <a: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X-CHEST RAY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A8FBE9-FCB3-4875-AA1B-47E73581D44C}" type="parTrans" cxnId="{0FAEDB07-B98C-431D-AA83-484A39717A5E}">
      <dgm:prSet/>
      <dgm:spPr/>
      <dgm:t>
        <a:bodyPr/>
        <a:lstStyle/>
        <a:p>
          <a:endParaRPr lang="en-US"/>
        </a:p>
      </dgm:t>
    </dgm:pt>
    <dgm:pt modelId="{9BECE25D-8776-4A6F-B264-2CD1F8A9509F}" type="sibTrans" cxnId="{0FAEDB07-B98C-431D-AA83-484A39717A5E}">
      <dgm:prSet/>
      <dgm:spPr/>
      <dgm:t>
        <a:bodyPr/>
        <a:lstStyle/>
        <a:p>
          <a:endParaRPr lang="en-US"/>
        </a:p>
      </dgm:t>
    </dgm:pt>
    <dgm:pt modelId="{C6508E9C-A6A6-4744-A761-B1B3D6201287}">
      <dgm:prSet/>
      <dgm:spPr/>
      <dgm:t>
        <a:bodyPr/>
        <a:lstStyle/>
        <a:p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9A5E33-0348-4D58-878E-82BE5A11E340}" type="parTrans" cxnId="{657A8970-E429-49B9-99B5-140B7B0B01F5}">
      <dgm:prSet/>
      <dgm:spPr/>
      <dgm:t>
        <a:bodyPr/>
        <a:lstStyle/>
        <a:p>
          <a:endParaRPr lang="en-US"/>
        </a:p>
      </dgm:t>
    </dgm:pt>
    <dgm:pt modelId="{4A9B385E-EC09-4E1E-9001-E32C8910C7AC}" type="sibTrans" cxnId="{657A8970-E429-49B9-99B5-140B7B0B01F5}">
      <dgm:prSet/>
      <dgm:spPr/>
      <dgm:t>
        <a:bodyPr/>
        <a:lstStyle/>
        <a:p>
          <a:endParaRPr lang="en-US"/>
        </a:p>
      </dgm:t>
    </dgm:pt>
    <dgm:pt modelId="{0FBC7452-C470-4190-B606-A630F2C4247E}">
      <dgm:prSet/>
      <dgm:spPr/>
      <dgm:t>
        <a:bodyPr/>
        <a:lstStyle/>
        <a:p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BA66D3-66ED-42CA-9D15-279A264F55BA}" type="parTrans" cxnId="{8B176C9D-4071-4B57-B53E-E9FBEA5B8A69}">
      <dgm:prSet/>
      <dgm:spPr/>
      <dgm:t>
        <a:bodyPr/>
        <a:lstStyle/>
        <a:p>
          <a:endParaRPr lang="en-US"/>
        </a:p>
      </dgm:t>
    </dgm:pt>
    <dgm:pt modelId="{E1EDDFEB-7E18-4CDD-9F34-C954E48CF008}" type="sibTrans" cxnId="{8B176C9D-4071-4B57-B53E-E9FBEA5B8A69}">
      <dgm:prSet/>
      <dgm:spPr/>
      <dgm:t>
        <a:bodyPr/>
        <a:lstStyle/>
        <a:p>
          <a:endParaRPr lang="en-US"/>
        </a:p>
      </dgm:t>
    </dgm:pt>
    <dgm:pt modelId="{659E25C4-2CCA-4A58-AE74-4E20340C1715}">
      <dgm:prSet phldrT="[Text]"/>
      <dgm:spPr/>
      <dgm:t>
        <a:bodyPr/>
        <a:lstStyle/>
        <a:p>
          <a:r>
            <a: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ECG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65C641-A059-4035-9463-E954175B3B67}" type="parTrans" cxnId="{53A98151-533A-4127-B68B-8533ABEAEC48}">
      <dgm:prSet/>
      <dgm:spPr/>
      <dgm:t>
        <a:bodyPr/>
        <a:lstStyle/>
        <a:p>
          <a:endParaRPr lang="en-US"/>
        </a:p>
      </dgm:t>
    </dgm:pt>
    <dgm:pt modelId="{D819D197-FD76-4A60-B9B3-0758496BC5E2}" type="sibTrans" cxnId="{53A98151-533A-4127-B68B-8533ABEAEC48}">
      <dgm:prSet/>
      <dgm:spPr/>
      <dgm:t>
        <a:bodyPr/>
        <a:lstStyle/>
        <a:p>
          <a:endParaRPr lang="en-US"/>
        </a:p>
      </dgm:t>
    </dgm:pt>
    <dgm:pt modelId="{127FEE13-D655-4197-90CC-D49DB34A1ED8}">
      <dgm:prSet phldrT="[Text]"/>
      <dgm:spPr/>
      <dgm:t>
        <a:bodyPr/>
        <a:lstStyle/>
        <a:p>
          <a:r>
            <a: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ECHOCARDIOGRAPHY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EF58BB-EDFB-48A9-B57B-73059590E096}" type="parTrans" cxnId="{1B94136A-F0DF-4B6D-AE99-33CA7F6008E8}">
      <dgm:prSet/>
      <dgm:spPr/>
      <dgm:t>
        <a:bodyPr/>
        <a:lstStyle/>
        <a:p>
          <a:endParaRPr lang="en-US"/>
        </a:p>
      </dgm:t>
    </dgm:pt>
    <dgm:pt modelId="{03B734DD-23C3-4D33-B506-25B4AA4A917B}" type="sibTrans" cxnId="{1B94136A-F0DF-4B6D-AE99-33CA7F6008E8}">
      <dgm:prSet/>
      <dgm:spPr/>
      <dgm:t>
        <a:bodyPr/>
        <a:lstStyle/>
        <a:p>
          <a:endParaRPr lang="en-US"/>
        </a:p>
      </dgm:t>
    </dgm:pt>
    <dgm:pt modelId="{DF92C729-88EE-4340-A3C3-039FE285BA99}">
      <dgm:prSet phldrT="[Text]"/>
      <dgm:spPr/>
      <dgm:t>
        <a:bodyPr/>
        <a:lstStyle/>
        <a:p>
          <a:r>
            <a: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LABORATORY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3AA01C-0307-4B1F-90D5-868AC3325D42}" type="parTrans" cxnId="{182E2292-0EA9-4574-A668-4AFF6B423EE4}">
      <dgm:prSet/>
      <dgm:spPr/>
      <dgm:t>
        <a:bodyPr/>
        <a:lstStyle/>
        <a:p>
          <a:endParaRPr lang="en-US"/>
        </a:p>
      </dgm:t>
    </dgm:pt>
    <dgm:pt modelId="{E4D03D31-8EA5-4C7B-BD5F-7791181DDA8B}" type="sibTrans" cxnId="{182E2292-0EA9-4574-A668-4AFF6B423EE4}">
      <dgm:prSet/>
      <dgm:spPr/>
      <dgm:t>
        <a:bodyPr/>
        <a:lstStyle/>
        <a:p>
          <a:endParaRPr lang="en-US"/>
        </a:p>
      </dgm:t>
    </dgm:pt>
    <dgm:pt modelId="{4A1FEDB7-7AE4-4584-B9F2-09860B217B37}">
      <dgm:prSet/>
      <dgm:spPr/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gas analysis, natriuretic peptides</a:t>
          </a:r>
          <a:endParaRPr lang="en-US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126AAC-DA9F-45E4-B1A1-F1F4DE39C20B}" type="parTrans" cxnId="{DC0D694D-8CAC-4464-A5D1-549F7DA35B46}">
      <dgm:prSet/>
      <dgm:spPr/>
      <dgm:t>
        <a:bodyPr/>
        <a:lstStyle/>
        <a:p>
          <a:endParaRPr lang="en-US"/>
        </a:p>
      </dgm:t>
    </dgm:pt>
    <dgm:pt modelId="{DC7D072B-2434-4A7F-863C-7B22EE3A71F9}" type="sibTrans" cxnId="{DC0D694D-8CAC-4464-A5D1-549F7DA35B46}">
      <dgm:prSet/>
      <dgm:spPr/>
      <dgm:t>
        <a:bodyPr/>
        <a:lstStyle/>
        <a:p>
          <a:endParaRPr lang="en-US"/>
        </a:p>
      </dgm:t>
    </dgm:pt>
    <dgm:pt modelId="{C8FB15CE-33E1-4210-8122-0C93AC594276}" type="pres">
      <dgm:prSet presAssocID="{46246BDD-A925-4C3C-AA09-E14258F2AC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494423-4422-41BC-82FA-15AF8B8A8657}" type="pres">
      <dgm:prSet presAssocID="{1A0C8342-C711-4629-A165-CC1766C9518B}" presName="parentLin" presStyleCnt="0"/>
      <dgm:spPr/>
    </dgm:pt>
    <dgm:pt modelId="{120831F5-5266-4517-8863-13C43FE2B898}" type="pres">
      <dgm:prSet presAssocID="{1A0C8342-C711-4629-A165-CC1766C9518B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D4F3B4DD-995E-40D0-B22F-6BC34C6954DF}" type="pres">
      <dgm:prSet presAssocID="{1A0C8342-C711-4629-A165-CC1766C9518B}" presName="parentText" presStyleLbl="node1" presStyleIdx="0" presStyleCnt="5" custScaleX="1116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F98E45-5D5A-45CF-8147-83DF18C2E90E}" type="pres">
      <dgm:prSet presAssocID="{1A0C8342-C711-4629-A165-CC1766C9518B}" presName="negativeSpace" presStyleCnt="0"/>
      <dgm:spPr/>
    </dgm:pt>
    <dgm:pt modelId="{2323CC00-D082-47BB-A0E1-AE8EBA2C86D8}" type="pres">
      <dgm:prSet presAssocID="{1A0C8342-C711-4629-A165-CC1766C9518B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68500-ECB1-42AA-9ED6-D1EFA3DF64AE}" type="pres">
      <dgm:prSet presAssocID="{6E1B5EE2-84B8-4538-AD49-012976D4E9C4}" presName="spaceBetweenRectangles" presStyleCnt="0"/>
      <dgm:spPr/>
    </dgm:pt>
    <dgm:pt modelId="{ECC9CBBA-D8A6-4981-930E-77187DA432B0}" type="pres">
      <dgm:prSet presAssocID="{6A237A5F-45A3-4DB8-902B-02F6B2AD17BE}" presName="parentLin" presStyleCnt="0"/>
      <dgm:spPr/>
    </dgm:pt>
    <dgm:pt modelId="{99771FF9-C9BC-4AE2-8C47-47286D8D2F66}" type="pres">
      <dgm:prSet presAssocID="{6A237A5F-45A3-4DB8-902B-02F6B2AD17BE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7BB8BACC-93D9-46FB-BF6B-14E60F64E4D2}" type="pres">
      <dgm:prSet presAssocID="{6A237A5F-45A3-4DB8-902B-02F6B2AD17B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FB73A-A37E-442F-B8F0-6C24FB0C9360}" type="pres">
      <dgm:prSet presAssocID="{6A237A5F-45A3-4DB8-902B-02F6B2AD17BE}" presName="negativeSpace" presStyleCnt="0"/>
      <dgm:spPr/>
    </dgm:pt>
    <dgm:pt modelId="{5A570596-E5F4-43F1-82AF-ED8015AA103E}" type="pres">
      <dgm:prSet presAssocID="{6A237A5F-45A3-4DB8-902B-02F6B2AD17BE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814EB1-5FCB-4417-9449-D890777C11D2}" type="pres">
      <dgm:prSet presAssocID="{9BECE25D-8776-4A6F-B264-2CD1F8A9509F}" presName="spaceBetweenRectangles" presStyleCnt="0"/>
      <dgm:spPr/>
    </dgm:pt>
    <dgm:pt modelId="{B08D76FE-D5C1-41DB-9686-2AA799F9DB7D}" type="pres">
      <dgm:prSet presAssocID="{659E25C4-2CCA-4A58-AE74-4E20340C1715}" presName="parentLin" presStyleCnt="0"/>
      <dgm:spPr/>
    </dgm:pt>
    <dgm:pt modelId="{EB178625-1DF2-46F8-AF54-DB32BA85BB59}" type="pres">
      <dgm:prSet presAssocID="{659E25C4-2CCA-4A58-AE74-4E20340C1715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F728C85D-48EC-469B-BF42-4E4EA9560322}" type="pres">
      <dgm:prSet presAssocID="{659E25C4-2CCA-4A58-AE74-4E20340C171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77025E-2979-43EF-B94F-EA9C6A08E0CA}" type="pres">
      <dgm:prSet presAssocID="{659E25C4-2CCA-4A58-AE74-4E20340C1715}" presName="negativeSpace" presStyleCnt="0"/>
      <dgm:spPr/>
    </dgm:pt>
    <dgm:pt modelId="{533F77D1-919C-43ED-A0DC-CC874D6A136A}" type="pres">
      <dgm:prSet presAssocID="{659E25C4-2CCA-4A58-AE74-4E20340C1715}" presName="childText" presStyleLbl="conFgAcc1" presStyleIdx="2" presStyleCnt="5">
        <dgm:presLayoutVars>
          <dgm:bulletEnabled val="1"/>
        </dgm:presLayoutVars>
      </dgm:prSet>
      <dgm:spPr/>
    </dgm:pt>
    <dgm:pt modelId="{B228D980-1C99-47CB-8F5B-9429214113CE}" type="pres">
      <dgm:prSet presAssocID="{D819D197-FD76-4A60-B9B3-0758496BC5E2}" presName="spaceBetweenRectangles" presStyleCnt="0"/>
      <dgm:spPr/>
    </dgm:pt>
    <dgm:pt modelId="{0D2BA89E-26A2-4EBF-A79A-1BCE6354983B}" type="pres">
      <dgm:prSet presAssocID="{127FEE13-D655-4197-90CC-D49DB34A1ED8}" presName="parentLin" presStyleCnt="0"/>
      <dgm:spPr/>
    </dgm:pt>
    <dgm:pt modelId="{CCBC0822-04C6-4C1E-9F73-DFCE50990A26}" type="pres">
      <dgm:prSet presAssocID="{127FEE13-D655-4197-90CC-D49DB34A1ED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516898C5-F838-4FAD-85C1-49270BDF30C8}" type="pres">
      <dgm:prSet presAssocID="{127FEE13-D655-4197-90CC-D49DB34A1ED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BCC05C-FE76-4863-ABF8-85B2F9D603C8}" type="pres">
      <dgm:prSet presAssocID="{127FEE13-D655-4197-90CC-D49DB34A1ED8}" presName="negativeSpace" presStyleCnt="0"/>
      <dgm:spPr/>
    </dgm:pt>
    <dgm:pt modelId="{CCB0A1DB-D9A0-482B-9194-1AC029B4B0DC}" type="pres">
      <dgm:prSet presAssocID="{127FEE13-D655-4197-90CC-D49DB34A1ED8}" presName="childText" presStyleLbl="conFgAcc1" presStyleIdx="3" presStyleCnt="5">
        <dgm:presLayoutVars>
          <dgm:bulletEnabled val="1"/>
        </dgm:presLayoutVars>
      </dgm:prSet>
      <dgm:spPr/>
    </dgm:pt>
    <dgm:pt modelId="{F911C7A5-07B1-4875-9955-D23D9F6CA182}" type="pres">
      <dgm:prSet presAssocID="{03B734DD-23C3-4D33-B506-25B4AA4A917B}" presName="spaceBetweenRectangles" presStyleCnt="0"/>
      <dgm:spPr/>
    </dgm:pt>
    <dgm:pt modelId="{17440BDE-DAC7-4D8C-AB05-9DBA1A150FD6}" type="pres">
      <dgm:prSet presAssocID="{DF92C729-88EE-4340-A3C3-039FE285BA99}" presName="parentLin" presStyleCnt="0"/>
      <dgm:spPr/>
    </dgm:pt>
    <dgm:pt modelId="{D77AAD97-D783-4515-9ED4-BDDEFEE5B14E}" type="pres">
      <dgm:prSet presAssocID="{DF92C729-88EE-4340-A3C3-039FE285BA99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EB33A9CC-A468-4C3C-B3D6-3C7E99DEED07}" type="pres">
      <dgm:prSet presAssocID="{DF92C729-88EE-4340-A3C3-039FE285BA9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F5992-A7E6-4643-AD1A-5295ED54F17E}" type="pres">
      <dgm:prSet presAssocID="{DF92C729-88EE-4340-A3C3-039FE285BA99}" presName="negativeSpace" presStyleCnt="0"/>
      <dgm:spPr/>
    </dgm:pt>
    <dgm:pt modelId="{B0924BB2-3C8F-4B12-8C64-BF3E589594C5}" type="pres">
      <dgm:prSet presAssocID="{DF92C729-88EE-4340-A3C3-039FE285BA99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042DDA-7607-49FF-B64A-62F5B64317A0}" type="presOf" srcId="{4A1FEDB7-7AE4-4584-B9F2-09860B217B37}" destId="{B0924BB2-3C8F-4B12-8C64-BF3E589594C5}" srcOrd="0" destOrd="0" presId="urn:microsoft.com/office/officeart/2005/8/layout/list1"/>
    <dgm:cxn modelId="{6C4DC55D-E312-4478-90DB-F668BCB606E6}" type="presOf" srcId="{127FEE13-D655-4197-90CC-D49DB34A1ED8}" destId="{516898C5-F838-4FAD-85C1-49270BDF30C8}" srcOrd="1" destOrd="0" presId="urn:microsoft.com/office/officeart/2005/8/layout/list1"/>
    <dgm:cxn modelId="{8B176C9D-4071-4B57-B53E-E9FBEA5B8A69}" srcId="{6A237A5F-45A3-4DB8-902B-02F6B2AD17BE}" destId="{0FBC7452-C470-4190-B606-A630F2C4247E}" srcOrd="0" destOrd="0" parTransId="{19BA66D3-66ED-42CA-9D15-279A264F55BA}" sibTransId="{E1EDDFEB-7E18-4CDD-9F34-C954E48CF008}"/>
    <dgm:cxn modelId="{182E2292-0EA9-4574-A668-4AFF6B423EE4}" srcId="{46246BDD-A925-4C3C-AA09-E14258F2ACAD}" destId="{DF92C729-88EE-4340-A3C3-039FE285BA99}" srcOrd="4" destOrd="0" parTransId="{723AA01C-0307-4B1F-90D5-868AC3325D42}" sibTransId="{E4D03D31-8EA5-4C7B-BD5F-7791181DDA8B}"/>
    <dgm:cxn modelId="{53A98151-533A-4127-B68B-8533ABEAEC48}" srcId="{46246BDD-A925-4C3C-AA09-E14258F2ACAD}" destId="{659E25C4-2CCA-4A58-AE74-4E20340C1715}" srcOrd="2" destOrd="0" parTransId="{2665C641-A059-4035-9463-E954175B3B67}" sibTransId="{D819D197-FD76-4A60-B9B3-0758496BC5E2}"/>
    <dgm:cxn modelId="{657A8970-E429-49B9-99B5-140B7B0B01F5}" srcId="{1A0C8342-C711-4629-A165-CC1766C9518B}" destId="{C6508E9C-A6A6-4744-A761-B1B3D6201287}" srcOrd="0" destOrd="0" parTransId="{3F9A5E33-0348-4D58-878E-82BE5A11E340}" sibTransId="{4A9B385E-EC09-4E1E-9001-E32C8910C7AC}"/>
    <dgm:cxn modelId="{337BCA4A-4811-4626-A4D6-D112D397F9F0}" type="presOf" srcId="{1A0C8342-C711-4629-A165-CC1766C9518B}" destId="{D4F3B4DD-995E-40D0-B22F-6BC34C6954DF}" srcOrd="1" destOrd="0" presId="urn:microsoft.com/office/officeart/2005/8/layout/list1"/>
    <dgm:cxn modelId="{1B94136A-F0DF-4B6D-AE99-33CA7F6008E8}" srcId="{46246BDD-A925-4C3C-AA09-E14258F2ACAD}" destId="{127FEE13-D655-4197-90CC-D49DB34A1ED8}" srcOrd="3" destOrd="0" parTransId="{2BEF58BB-EDFB-48A9-B57B-73059590E096}" sibTransId="{03B734DD-23C3-4D33-B506-25B4AA4A917B}"/>
    <dgm:cxn modelId="{0FAEDB07-B98C-431D-AA83-484A39717A5E}" srcId="{46246BDD-A925-4C3C-AA09-E14258F2ACAD}" destId="{6A237A5F-45A3-4DB8-902B-02F6B2AD17BE}" srcOrd="1" destOrd="0" parTransId="{47A8FBE9-FCB3-4875-AA1B-47E73581D44C}" sibTransId="{9BECE25D-8776-4A6F-B264-2CD1F8A9509F}"/>
    <dgm:cxn modelId="{193783F2-F49F-4961-AEB8-DC971C5FACBF}" type="presOf" srcId="{659E25C4-2CCA-4A58-AE74-4E20340C1715}" destId="{F728C85D-48EC-469B-BF42-4E4EA9560322}" srcOrd="1" destOrd="0" presId="urn:microsoft.com/office/officeart/2005/8/layout/list1"/>
    <dgm:cxn modelId="{294B4A49-51E9-4C8A-BC35-8BBA71A75F4F}" srcId="{46246BDD-A925-4C3C-AA09-E14258F2ACAD}" destId="{1A0C8342-C711-4629-A165-CC1766C9518B}" srcOrd="0" destOrd="0" parTransId="{7FDFC181-DB9C-478B-A26A-6544A8ED5406}" sibTransId="{6E1B5EE2-84B8-4538-AD49-012976D4E9C4}"/>
    <dgm:cxn modelId="{A67CD3D4-3E2D-472B-8C04-8141D5C59654}" type="presOf" srcId="{6A237A5F-45A3-4DB8-902B-02F6B2AD17BE}" destId="{99771FF9-C9BC-4AE2-8C47-47286D8D2F66}" srcOrd="0" destOrd="0" presId="urn:microsoft.com/office/officeart/2005/8/layout/list1"/>
    <dgm:cxn modelId="{211C65F0-B723-4B85-A170-1D09296BD168}" type="presOf" srcId="{DF92C729-88EE-4340-A3C3-039FE285BA99}" destId="{EB33A9CC-A468-4C3C-B3D6-3C7E99DEED07}" srcOrd="1" destOrd="0" presId="urn:microsoft.com/office/officeart/2005/8/layout/list1"/>
    <dgm:cxn modelId="{195F3AE0-08BE-41E5-A30B-8DE4047EB2EB}" type="presOf" srcId="{6A237A5F-45A3-4DB8-902B-02F6B2AD17BE}" destId="{7BB8BACC-93D9-46FB-BF6B-14E60F64E4D2}" srcOrd="1" destOrd="0" presId="urn:microsoft.com/office/officeart/2005/8/layout/list1"/>
    <dgm:cxn modelId="{C1836AED-E467-4DFB-AC4B-0D3E02BBF3CE}" type="presOf" srcId="{659E25C4-2CCA-4A58-AE74-4E20340C1715}" destId="{EB178625-1DF2-46F8-AF54-DB32BA85BB59}" srcOrd="0" destOrd="0" presId="urn:microsoft.com/office/officeart/2005/8/layout/list1"/>
    <dgm:cxn modelId="{2BB0B527-A72B-4451-A65B-912E67831075}" type="presOf" srcId="{0FBC7452-C470-4190-B606-A630F2C4247E}" destId="{5A570596-E5F4-43F1-82AF-ED8015AA103E}" srcOrd="0" destOrd="0" presId="urn:microsoft.com/office/officeart/2005/8/layout/list1"/>
    <dgm:cxn modelId="{FD18781F-647F-430A-855A-EEFAE8E218BC}" type="presOf" srcId="{127FEE13-D655-4197-90CC-D49DB34A1ED8}" destId="{CCBC0822-04C6-4C1E-9F73-DFCE50990A26}" srcOrd="0" destOrd="0" presId="urn:microsoft.com/office/officeart/2005/8/layout/list1"/>
    <dgm:cxn modelId="{D354582A-B376-4784-8B05-F8870A567672}" type="presOf" srcId="{46246BDD-A925-4C3C-AA09-E14258F2ACAD}" destId="{C8FB15CE-33E1-4210-8122-0C93AC594276}" srcOrd="0" destOrd="0" presId="urn:microsoft.com/office/officeart/2005/8/layout/list1"/>
    <dgm:cxn modelId="{DC0D694D-8CAC-4464-A5D1-549F7DA35B46}" srcId="{DF92C729-88EE-4340-A3C3-039FE285BA99}" destId="{4A1FEDB7-7AE4-4584-B9F2-09860B217B37}" srcOrd="0" destOrd="0" parTransId="{87126AAC-DA9F-45E4-B1A1-F1F4DE39C20B}" sibTransId="{DC7D072B-2434-4A7F-863C-7B22EE3A71F9}"/>
    <dgm:cxn modelId="{45EBCFA3-F7E5-47B5-86CF-FDC2238C5911}" type="presOf" srcId="{C6508E9C-A6A6-4744-A761-B1B3D6201287}" destId="{2323CC00-D082-47BB-A0E1-AE8EBA2C86D8}" srcOrd="0" destOrd="0" presId="urn:microsoft.com/office/officeart/2005/8/layout/list1"/>
    <dgm:cxn modelId="{69FDDFF4-4DD6-4061-80AC-A47C6940B5CB}" type="presOf" srcId="{DF92C729-88EE-4340-A3C3-039FE285BA99}" destId="{D77AAD97-D783-4515-9ED4-BDDEFEE5B14E}" srcOrd="0" destOrd="0" presId="urn:microsoft.com/office/officeart/2005/8/layout/list1"/>
    <dgm:cxn modelId="{24EEBD03-8645-4E6F-AF67-4869B3380815}" type="presOf" srcId="{1A0C8342-C711-4629-A165-CC1766C9518B}" destId="{120831F5-5266-4517-8863-13C43FE2B898}" srcOrd="0" destOrd="0" presId="urn:microsoft.com/office/officeart/2005/8/layout/list1"/>
    <dgm:cxn modelId="{BBED96DF-FB28-4669-8AB2-A4B1DBBEE924}" type="presParOf" srcId="{C8FB15CE-33E1-4210-8122-0C93AC594276}" destId="{7B494423-4422-41BC-82FA-15AF8B8A8657}" srcOrd="0" destOrd="0" presId="urn:microsoft.com/office/officeart/2005/8/layout/list1"/>
    <dgm:cxn modelId="{FCD41D60-087D-4A86-88EF-8114BA4B3A8B}" type="presParOf" srcId="{7B494423-4422-41BC-82FA-15AF8B8A8657}" destId="{120831F5-5266-4517-8863-13C43FE2B898}" srcOrd="0" destOrd="0" presId="urn:microsoft.com/office/officeart/2005/8/layout/list1"/>
    <dgm:cxn modelId="{9AE78A6C-B979-4948-ACF0-7C5FC6DC5E6C}" type="presParOf" srcId="{7B494423-4422-41BC-82FA-15AF8B8A8657}" destId="{D4F3B4DD-995E-40D0-B22F-6BC34C6954DF}" srcOrd="1" destOrd="0" presId="urn:microsoft.com/office/officeart/2005/8/layout/list1"/>
    <dgm:cxn modelId="{C47CED62-FBD2-45E7-A24C-543B0C66EEA1}" type="presParOf" srcId="{C8FB15CE-33E1-4210-8122-0C93AC594276}" destId="{25F98E45-5D5A-45CF-8147-83DF18C2E90E}" srcOrd="1" destOrd="0" presId="urn:microsoft.com/office/officeart/2005/8/layout/list1"/>
    <dgm:cxn modelId="{57EF494C-EFB4-4032-9968-A00A5AC683AD}" type="presParOf" srcId="{C8FB15CE-33E1-4210-8122-0C93AC594276}" destId="{2323CC00-D082-47BB-A0E1-AE8EBA2C86D8}" srcOrd="2" destOrd="0" presId="urn:microsoft.com/office/officeart/2005/8/layout/list1"/>
    <dgm:cxn modelId="{158D0553-BB0F-45F9-969A-880E1F808177}" type="presParOf" srcId="{C8FB15CE-33E1-4210-8122-0C93AC594276}" destId="{71868500-ECB1-42AA-9ED6-D1EFA3DF64AE}" srcOrd="3" destOrd="0" presId="urn:microsoft.com/office/officeart/2005/8/layout/list1"/>
    <dgm:cxn modelId="{E9AD1D88-A826-445F-89FD-5F22D7154246}" type="presParOf" srcId="{C8FB15CE-33E1-4210-8122-0C93AC594276}" destId="{ECC9CBBA-D8A6-4981-930E-77187DA432B0}" srcOrd="4" destOrd="0" presId="urn:microsoft.com/office/officeart/2005/8/layout/list1"/>
    <dgm:cxn modelId="{F0F21F8D-6766-4889-8FE0-8E0B210AE4AD}" type="presParOf" srcId="{ECC9CBBA-D8A6-4981-930E-77187DA432B0}" destId="{99771FF9-C9BC-4AE2-8C47-47286D8D2F66}" srcOrd="0" destOrd="0" presId="urn:microsoft.com/office/officeart/2005/8/layout/list1"/>
    <dgm:cxn modelId="{DE452D3B-1EA7-41DC-8E1D-5BB7CE6A6E4F}" type="presParOf" srcId="{ECC9CBBA-D8A6-4981-930E-77187DA432B0}" destId="{7BB8BACC-93D9-46FB-BF6B-14E60F64E4D2}" srcOrd="1" destOrd="0" presId="urn:microsoft.com/office/officeart/2005/8/layout/list1"/>
    <dgm:cxn modelId="{E3121A0E-8F91-43E5-B76E-88DBE9695181}" type="presParOf" srcId="{C8FB15CE-33E1-4210-8122-0C93AC594276}" destId="{DFBFB73A-A37E-442F-B8F0-6C24FB0C9360}" srcOrd="5" destOrd="0" presId="urn:microsoft.com/office/officeart/2005/8/layout/list1"/>
    <dgm:cxn modelId="{31894D65-4274-4812-93B8-BA55763C8433}" type="presParOf" srcId="{C8FB15CE-33E1-4210-8122-0C93AC594276}" destId="{5A570596-E5F4-43F1-82AF-ED8015AA103E}" srcOrd="6" destOrd="0" presId="urn:microsoft.com/office/officeart/2005/8/layout/list1"/>
    <dgm:cxn modelId="{2B8F2D82-F02E-427F-931A-37B44D1F0736}" type="presParOf" srcId="{C8FB15CE-33E1-4210-8122-0C93AC594276}" destId="{92814EB1-5FCB-4417-9449-D890777C11D2}" srcOrd="7" destOrd="0" presId="urn:microsoft.com/office/officeart/2005/8/layout/list1"/>
    <dgm:cxn modelId="{6DCB4ADD-7534-41EB-9F03-52278D364755}" type="presParOf" srcId="{C8FB15CE-33E1-4210-8122-0C93AC594276}" destId="{B08D76FE-D5C1-41DB-9686-2AA799F9DB7D}" srcOrd="8" destOrd="0" presId="urn:microsoft.com/office/officeart/2005/8/layout/list1"/>
    <dgm:cxn modelId="{0C00C151-1EC9-4D4F-BDE7-48FA379E93EA}" type="presParOf" srcId="{B08D76FE-D5C1-41DB-9686-2AA799F9DB7D}" destId="{EB178625-1DF2-46F8-AF54-DB32BA85BB59}" srcOrd="0" destOrd="0" presId="urn:microsoft.com/office/officeart/2005/8/layout/list1"/>
    <dgm:cxn modelId="{4B6DE01F-B10D-4479-A9CA-755ECDD28457}" type="presParOf" srcId="{B08D76FE-D5C1-41DB-9686-2AA799F9DB7D}" destId="{F728C85D-48EC-469B-BF42-4E4EA9560322}" srcOrd="1" destOrd="0" presId="urn:microsoft.com/office/officeart/2005/8/layout/list1"/>
    <dgm:cxn modelId="{6DCEABE6-9A6B-4441-9AC4-88AE8A1203AE}" type="presParOf" srcId="{C8FB15CE-33E1-4210-8122-0C93AC594276}" destId="{5177025E-2979-43EF-B94F-EA9C6A08E0CA}" srcOrd="9" destOrd="0" presId="urn:microsoft.com/office/officeart/2005/8/layout/list1"/>
    <dgm:cxn modelId="{964CECE4-E04A-4FF5-B8ED-63835E00A459}" type="presParOf" srcId="{C8FB15CE-33E1-4210-8122-0C93AC594276}" destId="{533F77D1-919C-43ED-A0DC-CC874D6A136A}" srcOrd="10" destOrd="0" presId="urn:microsoft.com/office/officeart/2005/8/layout/list1"/>
    <dgm:cxn modelId="{F1247632-BAAA-4801-BB91-B15938F12B1A}" type="presParOf" srcId="{C8FB15CE-33E1-4210-8122-0C93AC594276}" destId="{B228D980-1C99-47CB-8F5B-9429214113CE}" srcOrd="11" destOrd="0" presId="urn:microsoft.com/office/officeart/2005/8/layout/list1"/>
    <dgm:cxn modelId="{A2D03C94-994F-4635-A9E7-8FC76633F787}" type="presParOf" srcId="{C8FB15CE-33E1-4210-8122-0C93AC594276}" destId="{0D2BA89E-26A2-4EBF-A79A-1BCE6354983B}" srcOrd="12" destOrd="0" presId="urn:microsoft.com/office/officeart/2005/8/layout/list1"/>
    <dgm:cxn modelId="{D0C80F87-743B-4CC6-9842-95665D334096}" type="presParOf" srcId="{0D2BA89E-26A2-4EBF-A79A-1BCE6354983B}" destId="{CCBC0822-04C6-4C1E-9F73-DFCE50990A26}" srcOrd="0" destOrd="0" presId="urn:microsoft.com/office/officeart/2005/8/layout/list1"/>
    <dgm:cxn modelId="{21EFA984-8BEE-4B48-997A-D8096E645724}" type="presParOf" srcId="{0D2BA89E-26A2-4EBF-A79A-1BCE6354983B}" destId="{516898C5-F838-4FAD-85C1-49270BDF30C8}" srcOrd="1" destOrd="0" presId="urn:microsoft.com/office/officeart/2005/8/layout/list1"/>
    <dgm:cxn modelId="{BE5F94C0-F549-4FFC-A761-3946E0CE5DCC}" type="presParOf" srcId="{C8FB15CE-33E1-4210-8122-0C93AC594276}" destId="{17BCC05C-FE76-4863-ABF8-85B2F9D603C8}" srcOrd="13" destOrd="0" presId="urn:microsoft.com/office/officeart/2005/8/layout/list1"/>
    <dgm:cxn modelId="{1081F387-9C42-4F3D-BCBD-4AD3F7FE61C2}" type="presParOf" srcId="{C8FB15CE-33E1-4210-8122-0C93AC594276}" destId="{CCB0A1DB-D9A0-482B-9194-1AC029B4B0DC}" srcOrd="14" destOrd="0" presId="urn:microsoft.com/office/officeart/2005/8/layout/list1"/>
    <dgm:cxn modelId="{4D24AD21-B8B3-4988-AC52-8DC87D6FAA28}" type="presParOf" srcId="{C8FB15CE-33E1-4210-8122-0C93AC594276}" destId="{F911C7A5-07B1-4875-9955-D23D9F6CA182}" srcOrd="15" destOrd="0" presId="urn:microsoft.com/office/officeart/2005/8/layout/list1"/>
    <dgm:cxn modelId="{99DA1147-ECC1-47F0-9CB8-3242E1C27E71}" type="presParOf" srcId="{C8FB15CE-33E1-4210-8122-0C93AC594276}" destId="{17440BDE-DAC7-4D8C-AB05-9DBA1A150FD6}" srcOrd="16" destOrd="0" presId="urn:microsoft.com/office/officeart/2005/8/layout/list1"/>
    <dgm:cxn modelId="{904EB1F6-266D-4644-9BEF-9411D2425F28}" type="presParOf" srcId="{17440BDE-DAC7-4D8C-AB05-9DBA1A150FD6}" destId="{D77AAD97-D783-4515-9ED4-BDDEFEE5B14E}" srcOrd="0" destOrd="0" presId="urn:microsoft.com/office/officeart/2005/8/layout/list1"/>
    <dgm:cxn modelId="{2A039628-4E5F-444F-8618-E1B07B8CEE9D}" type="presParOf" srcId="{17440BDE-DAC7-4D8C-AB05-9DBA1A150FD6}" destId="{EB33A9CC-A468-4C3C-B3D6-3C7E99DEED07}" srcOrd="1" destOrd="0" presId="urn:microsoft.com/office/officeart/2005/8/layout/list1"/>
    <dgm:cxn modelId="{87CBBE50-4B26-49DF-A1A7-C8183DCF4446}" type="presParOf" srcId="{C8FB15CE-33E1-4210-8122-0C93AC594276}" destId="{080F5992-A7E6-4643-AD1A-5295ED54F17E}" srcOrd="17" destOrd="0" presId="urn:microsoft.com/office/officeart/2005/8/layout/list1"/>
    <dgm:cxn modelId="{EF6A2FCC-D7D1-4EEF-8EC8-8C2B2F5791AB}" type="presParOf" srcId="{C8FB15CE-33E1-4210-8122-0C93AC594276}" destId="{B0924BB2-3C8F-4B12-8C64-BF3E589594C5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1A7A829-CE17-4C0E-808D-E1A855595306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2AD95C-CEB4-4A13-9CA9-BC5FF6C3CFAA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Mechanical AMI complications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7DA8A5-F5ED-4C7F-9E72-2E094CFDD62F}" type="parTrans" cxnId="{9EED85BB-C947-4471-9436-2D4414CF0739}">
      <dgm:prSet/>
      <dgm:spPr/>
      <dgm:t>
        <a:bodyPr/>
        <a:lstStyle/>
        <a:p>
          <a:endParaRPr lang="en-US"/>
        </a:p>
      </dgm:t>
    </dgm:pt>
    <dgm:pt modelId="{440B9AC5-1840-447F-A3F2-BBB7E20A61A5}" type="sibTrans" cxnId="{9EED85BB-C947-4471-9436-2D4414CF0739}">
      <dgm:prSet/>
      <dgm:spPr/>
      <dgm:t>
        <a:bodyPr/>
        <a:lstStyle/>
        <a:p>
          <a:endParaRPr lang="en-US"/>
        </a:p>
      </dgm:t>
    </dgm:pt>
    <dgm:pt modelId="{FA2ADD57-1EB6-4781-BEC7-4A200D9B8665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myopercarditis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1A05C5-0405-41B4-873E-B8AC6C3918B5}" type="parTrans" cxnId="{4FBB200E-DCF1-468C-BAE0-9A3C117A3E1B}">
      <dgm:prSet/>
      <dgm:spPr/>
      <dgm:t>
        <a:bodyPr/>
        <a:lstStyle/>
        <a:p>
          <a:endParaRPr lang="en-US"/>
        </a:p>
      </dgm:t>
    </dgm:pt>
    <dgm:pt modelId="{2B4DE07A-A585-4289-A12F-EC7758318F60}" type="sibTrans" cxnId="{4FBB200E-DCF1-468C-BAE0-9A3C117A3E1B}">
      <dgm:prSet/>
      <dgm:spPr/>
      <dgm:t>
        <a:bodyPr/>
        <a:lstStyle/>
        <a:p>
          <a:endParaRPr lang="en-US"/>
        </a:p>
      </dgm:t>
    </dgm:pt>
    <dgm:pt modelId="{8FF8ACD4-F60B-449B-9B66-354721B413B4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Tacotsubo cardiomyopathy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6A3404-8A31-4489-BA8B-01FA1D86EF44}" type="parTrans" cxnId="{31E14BB4-34FF-41A5-9DB3-DCEB108A2320}">
      <dgm:prSet/>
      <dgm:spPr/>
      <dgm:t>
        <a:bodyPr/>
        <a:lstStyle/>
        <a:p>
          <a:endParaRPr lang="en-US"/>
        </a:p>
      </dgm:t>
    </dgm:pt>
    <dgm:pt modelId="{98009497-2030-49C1-9487-CC863A4E3739}" type="sibTrans" cxnId="{31E14BB4-34FF-41A5-9DB3-DCEB108A2320}">
      <dgm:prSet/>
      <dgm:spPr/>
      <dgm:t>
        <a:bodyPr/>
        <a:lstStyle/>
        <a:p>
          <a:endParaRPr lang="en-US"/>
        </a:p>
      </dgm:t>
    </dgm:pt>
    <dgm:pt modelId="{826245C0-103E-4498-8375-D5EE95F0E312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endocarditis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836586-68E5-46FF-8E8F-97B5B28D7462}" type="parTrans" cxnId="{8D9A9E83-9775-4111-BBCD-5040D18899B0}">
      <dgm:prSet/>
      <dgm:spPr/>
      <dgm:t>
        <a:bodyPr/>
        <a:lstStyle/>
        <a:p>
          <a:endParaRPr lang="en-US"/>
        </a:p>
      </dgm:t>
    </dgm:pt>
    <dgm:pt modelId="{1C23EE18-7584-4446-8A85-36F62142E375}" type="sibTrans" cxnId="{8D9A9E83-9775-4111-BBCD-5040D18899B0}">
      <dgm:prSet/>
      <dgm:spPr/>
      <dgm:t>
        <a:bodyPr/>
        <a:lstStyle/>
        <a:p>
          <a:endParaRPr lang="en-US"/>
        </a:p>
      </dgm:t>
    </dgm:pt>
    <dgm:pt modelId="{601ED6BC-E14C-4B09-82E2-6BF026DE3916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Aortic dissection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CCCED9-BC2A-4E2E-8A5B-4D2DE5DE7453}" type="parTrans" cxnId="{0F54AEC4-CA8D-4A29-91FA-58B150152A43}">
      <dgm:prSet/>
      <dgm:spPr/>
      <dgm:t>
        <a:bodyPr/>
        <a:lstStyle/>
        <a:p>
          <a:endParaRPr lang="en-US"/>
        </a:p>
      </dgm:t>
    </dgm:pt>
    <dgm:pt modelId="{0184670F-F215-4075-A883-96DBC55E1E48}" type="sibTrans" cxnId="{0F54AEC4-CA8D-4A29-91FA-58B150152A43}">
      <dgm:prSet/>
      <dgm:spPr/>
      <dgm:t>
        <a:bodyPr/>
        <a:lstStyle/>
        <a:p>
          <a:endParaRPr lang="en-US"/>
        </a:p>
      </dgm:t>
    </dgm:pt>
    <dgm:pt modelId="{272BC643-E422-493A-8E11-1A6B70614AEF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Pericardial tamponade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D10838-A571-4E6E-B517-8CB366F0EE5E}" type="parTrans" cxnId="{8A479A31-63BD-454A-B591-7EF479D6C2B6}">
      <dgm:prSet/>
      <dgm:spPr/>
      <dgm:t>
        <a:bodyPr/>
        <a:lstStyle/>
        <a:p>
          <a:endParaRPr lang="en-US"/>
        </a:p>
      </dgm:t>
    </dgm:pt>
    <dgm:pt modelId="{42C61F99-4960-4D5B-81D8-26486F3FC3EC}" type="sibTrans" cxnId="{8A479A31-63BD-454A-B591-7EF479D6C2B6}">
      <dgm:prSet/>
      <dgm:spPr/>
      <dgm:t>
        <a:bodyPr/>
        <a:lstStyle/>
        <a:p>
          <a:endParaRPr lang="en-US"/>
        </a:p>
      </dgm:t>
    </dgm:pt>
    <dgm:pt modelId="{52A5585E-D89F-4DC6-B573-9C944ADB49D7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Massive PTE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59A140-F0CF-43AE-ACE8-44C5198ED7D4}" type="parTrans" cxnId="{782E2F25-0A2A-4E8A-9224-889EBD8D94FD}">
      <dgm:prSet/>
      <dgm:spPr/>
      <dgm:t>
        <a:bodyPr/>
        <a:lstStyle/>
        <a:p>
          <a:endParaRPr lang="en-US"/>
        </a:p>
      </dgm:t>
    </dgm:pt>
    <dgm:pt modelId="{D4E2A50F-6761-45F4-9A06-46D90B2C5948}" type="sibTrans" cxnId="{782E2F25-0A2A-4E8A-9224-889EBD8D94FD}">
      <dgm:prSet/>
      <dgm:spPr/>
      <dgm:t>
        <a:bodyPr/>
        <a:lstStyle/>
        <a:p>
          <a:endParaRPr lang="en-US"/>
        </a:p>
      </dgm:t>
    </dgm:pt>
    <dgm:pt modelId="{369E878A-0669-4AC8-83CB-97FD999F6277}">
      <dgm:prSet phldrT="[Text]" custT="1"/>
      <dgm:spPr/>
      <dgm:t>
        <a:bodyPr/>
        <a:lstStyle/>
        <a:p>
          <a:r>
            <a:rPr lang="sr-Latn-R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AMI with left ventricle dysfunction</a:t>
          </a:r>
          <a:endParaRPr lang="en-US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C8DEDD-3A9F-40CB-A576-42D29E09E06E}" type="parTrans" cxnId="{F0973F24-2746-4A09-90C3-AE25CD22FACC}">
      <dgm:prSet/>
      <dgm:spPr/>
      <dgm:t>
        <a:bodyPr/>
        <a:lstStyle/>
        <a:p>
          <a:endParaRPr lang="en-US"/>
        </a:p>
      </dgm:t>
    </dgm:pt>
    <dgm:pt modelId="{58775322-E06A-48E5-8DCA-F03DBDEC5FB7}" type="sibTrans" cxnId="{F0973F24-2746-4A09-90C3-AE25CD22FACC}">
      <dgm:prSet/>
      <dgm:spPr/>
      <dgm:t>
        <a:bodyPr/>
        <a:lstStyle/>
        <a:p>
          <a:endParaRPr lang="en-US"/>
        </a:p>
      </dgm:t>
    </dgm:pt>
    <dgm:pt modelId="{EC5439BC-B19A-46F0-8AF8-7658E8199EA1}" type="pres">
      <dgm:prSet presAssocID="{C1A7A829-CE17-4C0E-808D-E1A85559530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963D21-4239-439B-9636-71F685760F80}" type="pres">
      <dgm:prSet presAssocID="{802AD95C-CEB4-4A13-9CA9-BC5FF6C3CFAA}" presName="node" presStyleLbl="node1" presStyleIdx="0" presStyleCnt="8" custScaleX="283046" custScaleY="1535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BFB594-53DB-4EDF-ADBF-036C45625DB2}" type="pres">
      <dgm:prSet presAssocID="{802AD95C-CEB4-4A13-9CA9-BC5FF6C3CFAA}" presName="spNode" presStyleCnt="0"/>
      <dgm:spPr/>
    </dgm:pt>
    <dgm:pt modelId="{1623269F-4DEF-423A-9348-8F84E1F548C0}" type="pres">
      <dgm:prSet presAssocID="{440B9AC5-1840-447F-A3F2-BBB7E20A61A5}" presName="sibTrans" presStyleLbl="sibTrans1D1" presStyleIdx="0" presStyleCnt="8"/>
      <dgm:spPr/>
      <dgm:t>
        <a:bodyPr/>
        <a:lstStyle/>
        <a:p>
          <a:endParaRPr lang="en-US"/>
        </a:p>
      </dgm:t>
    </dgm:pt>
    <dgm:pt modelId="{43C95556-E38C-47C8-BFB2-1A902F8FF70D}" type="pres">
      <dgm:prSet presAssocID="{FA2ADD57-1EB6-4781-BEC7-4A200D9B8665}" presName="node" presStyleLbl="node1" presStyleIdx="1" presStyleCnt="8" custScaleX="283352" custScaleY="155595" custRadScaleRad="96163" custRadScaleInc="849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2362BB-2221-43BA-99EE-5C4D4010E500}" type="pres">
      <dgm:prSet presAssocID="{FA2ADD57-1EB6-4781-BEC7-4A200D9B8665}" presName="spNode" presStyleCnt="0"/>
      <dgm:spPr/>
    </dgm:pt>
    <dgm:pt modelId="{4AFE2C5C-2AC0-4FFF-9898-96DC3432A8D9}" type="pres">
      <dgm:prSet presAssocID="{2B4DE07A-A585-4289-A12F-EC7758318F60}" presName="sibTrans" presStyleLbl="sibTrans1D1" presStyleIdx="1" presStyleCnt="8"/>
      <dgm:spPr/>
      <dgm:t>
        <a:bodyPr/>
        <a:lstStyle/>
        <a:p>
          <a:endParaRPr lang="en-US"/>
        </a:p>
      </dgm:t>
    </dgm:pt>
    <dgm:pt modelId="{45C0CF43-9D7D-4962-9485-71896099E37C}" type="pres">
      <dgm:prSet presAssocID="{8FF8ACD4-F60B-449B-9B66-354721B413B4}" presName="node" presStyleLbl="node1" presStyleIdx="2" presStyleCnt="8" custScaleX="281881" custScaleY="1536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FFD086-F97D-4628-8AAC-118497614699}" type="pres">
      <dgm:prSet presAssocID="{8FF8ACD4-F60B-449B-9B66-354721B413B4}" presName="spNode" presStyleCnt="0"/>
      <dgm:spPr/>
    </dgm:pt>
    <dgm:pt modelId="{D5149866-55C5-4DD1-8F22-CFA00A593442}" type="pres">
      <dgm:prSet presAssocID="{98009497-2030-49C1-9487-CC863A4E3739}" presName="sibTrans" presStyleLbl="sibTrans1D1" presStyleIdx="2" presStyleCnt="8"/>
      <dgm:spPr/>
      <dgm:t>
        <a:bodyPr/>
        <a:lstStyle/>
        <a:p>
          <a:endParaRPr lang="en-US"/>
        </a:p>
      </dgm:t>
    </dgm:pt>
    <dgm:pt modelId="{82CF7870-17DB-45D7-A552-5ED220A233FF}" type="pres">
      <dgm:prSet presAssocID="{826245C0-103E-4498-8375-D5EE95F0E312}" presName="node" presStyleLbl="node1" presStyleIdx="3" presStyleCnt="8" custScaleX="281881" custScaleY="157422" custRadScaleRad="93371" custRadScaleInc="-724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138CFD-53E3-411B-BEE4-983FDB607D0F}" type="pres">
      <dgm:prSet presAssocID="{826245C0-103E-4498-8375-D5EE95F0E312}" presName="spNode" presStyleCnt="0"/>
      <dgm:spPr/>
    </dgm:pt>
    <dgm:pt modelId="{CE8987FA-5A69-4DA5-8AC0-06739BC2A4D8}" type="pres">
      <dgm:prSet presAssocID="{1C23EE18-7584-4446-8A85-36F62142E375}" presName="sibTrans" presStyleLbl="sibTrans1D1" presStyleIdx="3" presStyleCnt="8"/>
      <dgm:spPr/>
      <dgm:t>
        <a:bodyPr/>
        <a:lstStyle/>
        <a:p>
          <a:endParaRPr lang="en-US"/>
        </a:p>
      </dgm:t>
    </dgm:pt>
    <dgm:pt modelId="{2AA3775F-7584-4CA9-9321-9E223DB3BD3D}" type="pres">
      <dgm:prSet presAssocID="{601ED6BC-E14C-4B09-82E2-6BF026DE3916}" presName="node" presStyleLbl="node1" presStyleIdx="4" presStyleCnt="8" custScaleX="281881" custScaleY="1556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A11BAA-832B-4BC1-9E7E-D02C941E40CE}" type="pres">
      <dgm:prSet presAssocID="{601ED6BC-E14C-4B09-82E2-6BF026DE3916}" presName="spNode" presStyleCnt="0"/>
      <dgm:spPr/>
    </dgm:pt>
    <dgm:pt modelId="{CF63D12B-7F36-4DFB-AF80-590CCE372CD1}" type="pres">
      <dgm:prSet presAssocID="{0184670F-F215-4075-A883-96DBC55E1E48}" presName="sibTrans" presStyleLbl="sibTrans1D1" presStyleIdx="4" presStyleCnt="8"/>
      <dgm:spPr/>
      <dgm:t>
        <a:bodyPr/>
        <a:lstStyle/>
        <a:p>
          <a:endParaRPr lang="en-US"/>
        </a:p>
      </dgm:t>
    </dgm:pt>
    <dgm:pt modelId="{2FCCF088-24C9-4799-86D9-E2570CE20DDA}" type="pres">
      <dgm:prSet presAssocID="{272BC643-E422-493A-8E11-1A6B70614AEF}" presName="node" presStyleLbl="node1" presStyleIdx="5" presStyleCnt="8" custScaleX="280566" custScaleY="157422" custRadScaleRad="93130" custRadScaleInc="717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583F6A-DEB8-43DA-AB94-ECC055CEB8FA}" type="pres">
      <dgm:prSet presAssocID="{272BC643-E422-493A-8E11-1A6B70614AEF}" presName="spNode" presStyleCnt="0"/>
      <dgm:spPr/>
    </dgm:pt>
    <dgm:pt modelId="{B865817A-A078-4A95-B361-E09798EF7D7F}" type="pres">
      <dgm:prSet presAssocID="{42C61F99-4960-4D5B-81D8-26486F3FC3EC}" presName="sibTrans" presStyleLbl="sibTrans1D1" presStyleIdx="5" presStyleCnt="8"/>
      <dgm:spPr/>
      <dgm:t>
        <a:bodyPr/>
        <a:lstStyle/>
        <a:p>
          <a:endParaRPr lang="en-US"/>
        </a:p>
      </dgm:t>
    </dgm:pt>
    <dgm:pt modelId="{322BAF67-DF64-425F-B56A-884DF2E0E910}" type="pres">
      <dgm:prSet presAssocID="{52A5585E-D89F-4DC6-B573-9C944ADB49D7}" presName="node" presStyleLbl="node1" presStyleIdx="6" presStyleCnt="8" custScaleX="281881" custScaleY="1517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522C8C-75F2-470E-8095-59C07C9DDE5F}" type="pres">
      <dgm:prSet presAssocID="{52A5585E-D89F-4DC6-B573-9C944ADB49D7}" presName="spNode" presStyleCnt="0"/>
      <dgm:spPr/>
    </dgm:pt>
    <dgm:pt modelId="{2D208FEF-7BCC-4BE1-BDDD-E3C003BD9ED9}" type="pres">
      <dgm:prSet presAssocID="{D4E2A50F-6761-45F4-9A06-46D90B2C5948}" presName="sibTrans" presStyleLbl="sibTrans1D1" presStyleIdx="6" presStyleCnt="8"/>
      <dgm:spPr/>
      <dgm:t>
        <a:bodyPr/>
        <a:lstStyle/>
        <a:p>
          <a:endParaRPr lang="en-US"/>
        </a:p>
      </dgm:t>
    </dgm:pt>
    <dgm:pt modelId="{B66FC827-3965-4119-8AAA-5C26CF2250D3}" type="pres">
      <dgm:prSet presAssocID="{369E878A-0669-4AC8-83CB-97FD999F6277}" presName="node" presStyleLbl="node1" presStyleIdx="7" presStyleCnt="8" custScaleX="281881" custScaleY="155596" custRadScaleRad="93178" custRadScaleInc="-774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1027AD-ABE9-4302-9D01-DDD55B335FAF}" type="pres">
      <dgm:prSet presAssocID="{369E878A-0669-4AC8-83CB-97FD999F6277}" presName="spNode" presStyleCnt="0"/>
      <dgm:spPr/>
    </dgm:pt>
    <dgm:pt modelId="{EFBC8FFE-2615-444D-BD31-592D8DE5BFC3}" type="pres">
      <dgm:prSet presAssocID="{58775322-E06A-48E5-8DCA-F03DBDEC5FB7}" presName="sibTrans" presStyleLbl="sibTrans1D1" presStyleIdx="7" presStyleCnt="8"/>
      <dgm:spPr/>
      <dgm:t>
        <a:bodyPr/>
        <a:lstStyle/>
        <a:p>
          <a:endParaRPr lang="en-US"/>
        </a:p>
      </dgm:t>
    </dgm:pt>
  </dgm:ptLst>
  <dgm:cxnLst>
    <dgm:cxn modelId="{4FBB200E-DCF1-468C-BAE0-9A3C117A3E1B}" srcId="{C1A7A829-CE17-4C0E-808D-E1A855595306}" destId="{FA2ADD57-1EB6-4781-BEC7-4A200D9B8665}" srcOrd="1" destOrd="0" parTransId="{5C1A05C5-0405-41B4-873E-B8AC6C3918B5}" sibTransId="{2B4DE07A-A585-4289-A12F-EC7758318F60}"/>
    <dgm:cxn modelId="{79E7558B-27C7-4CCA-8414-C3C6BDB66272}" type="presOf" srcId="{440B9AC5-1840-447F-A3F2-BBB7E20A61A5}" destId="{1623269F-4DEF-423A-9348-8F84E1F548C0}" srcOrd="0" destOrd="0" presId="urn:microsoft.com/office/officeart/2005/8/layout/cycle6"/>
    <dgm:cxn modelId="{F0973F24-2746-4A09-90C3-AE25CD22FACC}" srcId="{C1A7A829-CE17-4C0E-808D-E1A855595306}" destId="{369E878A-0669-4AC8-83CB-97FD999F6277}" srcOrd="7" destOrd="0" parTransId="{8CC8DEDD-3A9F-40CB-A576-42D29E09E06E}" sibTransId="{58775322-E06A-48E5-8DCA-F03DBDEC5FB7}"/>
    <dgm:cxn modelId="{96F1F3E6-7091-4F4D-810B-986A2DE281A7}" type="presOf" srcId="{D4E2A50F-6761-45F4-9A06-46D90B2C5948}" destId="{2D208FEF-7BCC-4BE1-BDDD-E3C003BD9ED9}" srcOrd="0" destOrd="0" presId="urn:microsoft.com/office/officeart/2005/8/layout/cycle6"/>
    <dgm:cxn modelId="{348603E1-1B85-4E3A-9CE0-E2466403DB19}" type="presOf" srcId="{FA2ADD57-1EB6-4781-BEC7-4A200D9B8665}" destId="{43C95556-E38C-47C8-BFB2-1A902F8FF70D}" srcOrd="0" destOrd="0" presId="urn:microsoft.com/office/officeart/2005/8/layout/cycle6"/>
    <dgm:cxn modelId="{DBC90342-21CE-4E2A-B8F1-5F95CAD60A94}" type="presOf" srcId="{1C23EE18-7584-4446-8A85-36F62142E375}" destId="{CE8987FA-5A69-4DA5-8AC0-06739BC2A4D8}" srcOrd="0" destOrd="0" presId="urn:microsoft.com/office/officeart/2005/8/layout/cycle6"/>
    <dgm:cxn modelId="{F5C60D3B-03A6-403C-B540-BD77D3B3DFB0}" type="presOf" srcId="{2B4DE07A-A585-4289-A12F-EC7758318F60}" destId="{4AFE2C5C-2AC0-4FFF-9898-96DC3432A8D9}" srcOrd="0" destOrd="0" presId="urn:microsoft.com/office/officeart/2005/8/layout/cycle6"/>
    <dgm:cxn modelId="{8D9A9E83-9775-4111-BBCD-5040D18899B0}" srcId="{C1A7A829-CE17-4C0E-808D-E1A855595306}" destId="{826245C0-103E-4498-8375-D5EE95F0E312}" srcOrd="3" destOrd="0" parTransId="{CE836586-68E5-46FF-8E8F-97B5B28D7462}" sibTransId="{1C23EE18-7584-4446-8A85-36F62142E375}"/>
    <dgm:cxn modelId="{0C52F147-7765-4C53-8C77-79D5E6E40719}" type="presOf" srcId="{0184670F-F215-4075-A883-96DBC55E1E48}" destId="{CF63D12B-7F36-4DFB-AF80-590CCE372CD1}" srcOrd="0" destOrd="0" presId="urn:microsoft.com/office/officeart/2005/8/layout/cycle6"/>
    <dgm:cxn modelId="{1ADFF862-CFA6-48AD-BFEF-B38513C91CF7}" type="presOf" srcId="{58775322-E06A-48E5-8DCA-F03DBDEC5FB7}" destId="{EFBC8FFE-2615-444D-BD31-592D8DE5BFC3}" srcOrd="0" destOrd="0" presId="urn:microsoft.com/office/officeart/2005/8/layout/cycle6"/>
    <dgm:cxn modelId="{9EED85BB-C947-4471-9436-2D4414CF0739}" srcId="{C1A7A829-CE17-4C0E-808D-E1A855595306}" destId="{802AD95C-CEB4-4A13-9CA9-BC5FF6C3CFAA}" srcOrd="0" destOrd="0" parTransId="{667DA8A5-F5ED-4C7F-9E72-2E094CFDD62F}" sibTransId="{440B9AC5-1840-447F-A3F2-BBB7E20A61A5}"/>
    <dgm:cxn modelId="{018AB4C4-80FA-404F-9119-1B1EBBFAFD0F}" type="presOf" srcId="{C1A7A829-CE17-4C0E-808D-E1A855595306}" destId="{EC5439BC-B19A-46F0-8AF8-7658E8199EA1}" srcOrd="0" destOrd="0" presId="urn:microsoft.com/office/officeart/2005/8/layout/cycle6"/>
    <dgm:cxn modelId="{76FB4195-5834-415B-A1EB-648D121E12A7}" type="presOf" srcId="{52A5585E-D89F-4DC6-B573-9C944ADB49D7}" destId="{322BAF67-DF64-425F-B56A-884DF2E0E910}" srcOrd="0" destOrd="0" presId="urn:microsoft.com/office/officeart/2005/8/layout/cycle6"/>
    <dgm:cxn modelId="{31E14BB4-34FF-41A5-9DB3-DCEB108A2320}" srcId="{C1A7A829-CE17-4C0E-808D-E1A855595306}" destId="{8FF8ACD4-F60B-449B-9B66-354721B413B4}" srcOrd="2" destOrd="0" parTransId="{0F6A3404-8A31-4489-BA8B-01FA1D86EF44}" sibTransId="{98009497-2030-49C1-9487-CC863A4E3739}"/>
    <dgm:cxn modelId="{5BE21E69-7AA1-4727-91F3-B007BE3BD51D}" type="presOf" srcId="{601ED6BC-E14C-4B09-82E2-6BF026DE3916}" destId="{2AA3775F-7584-4CA9-9321-9E223DB3BD3D}" srcOrd="0" destOrd="0" presId="urn:microsoft.com/office/officeart/2005/8/layout/cycle6"/>
    <dgm:cxn modelId="{24F50EED-B264-4A9F-ADDB-ADB7E806357E}" type="presOf" srcId="{8FF8ACD4-F60B-449B-9B66-354721B413B4}" destId="{45C0CF43-9D7D-4962-9485-71896099E37C}" srcOrd="0" destOrd="0" presId="urn:microsoft.com/office/officeart/2005/8/layout/cycle6"/>
    <dgm:cxn modelId="{EF170636-7645-4F55-A610-88572461C206}" type="presOf" srcId="{802AD95C-CEB4-4A13-9CA9-BC5FF6C3CFAA}" destId="{49963D21-4239-439B-9636-71F685760F80}" srcOrd="0" destOrd="0" presId="urn:microsoft.com/office/officeart/2005/8/layout/cycle6"/>
    <dgm:cxn modelId="{B492ED41-5AB3-43D4-AD88-7D141039AB0B}" type="presOf" srcId="{826245C0-103E-4498-8375-D5EE95F0E312}" destId="{82CF7870-17DB-45D7-A552-5ED220A233FF}" srcOrd="0" destOrd="0" presId="urn:microsoft.com/office/officeart/2005/8/layout/cycle6"/>
    <dgm:cxn modelId="{8A479A31-63BD-454A-B591-7EF479D6C2B6}" srcId="{C1A7A829-CE17-4C0E-808D-E1A855595306}" destId="{272BC643-E422-493A-8E11-1A6B70614AEF}" srcOrd="5" destOrd="0" parTransId="{6ED10838-A571-4E6E-B517-8CB366F0EE5E}" sibTransId="{42C61F99-4960-4D5B-81D8-26486F3FC3EC}"/>
    <dgm:cxn modelId="{2BC4A1C7-41D8-48DB-B5C4-991BEB39818B}" type="presOf" srcId="{272BC643-E422-493A-8E11-1A6B70614AEF}" destId="{2FCCF088-24C9-4799-86D9-E2570CE20DDA}" srcOrd="0" destOrd="0" presId="urn:microsoft.com/office/officeart/2005/8/layout/cycle6"/>
    <dgm:cxn modelId="{9D9ECFAE-33FD-445C-BD1E-CE0884DD312E}" type="presOf" srcId="{42C61F99-4960-4D5B-81D8-26486F3FC3EC}" destId="{B865817A-A078-4A95-B361-E09798EF7D7F}" srcOrd="0" destOrd="0" presId="urn:microsoft.com/office/officeart/2005/8/layout/cycle6"/>
    <dgm:cxn modelId="{0D752F39-4C69-4238-A5AB-10C61A699323}" type="presOf" srcId="{369E878A-0669-4AC8-83CB-97FD999F6277}" destId="{B66FC827-3965-4119-8AAA-5C26CF2250D3}" srcOrd="0" destOrd="0" presId="urn:microsoft.com/office/officeart/2005/8/layout/cycle6"/>
    <dgm:cxn modelId="{472052CF-F9D1-42E2-B3B3-312B3BB4A9D9}" type="presOf" srcId="{98009497-2030-49C1-9487-CC863A4E3739}" destId="{D5149866-55C5-4DD1-8F22-CFA00A593442}" srcOrd="0" destOrd="0" presId="urn:microsoft.com/office/officeart/2005/8/layout/cycle6"/>
    <dgm:cxn modelId="{0F54AEC4-CA8D-4A29-91FA-58B150152A43}" srcId="{C1A7A829-CE17-4C0E-808D-E1A855595306}" destId="{601ED6BC-E14C-4B09-82E2-6BF026DE3916}" srcOrd="4" destOrd="0" parTransId="{5BCCCED9-BC2A-4E2E-8A5B-4D2DE5DE7453}" sibTransId="{0184670F-F215-4075-A883-96DBC55E1E48}"/>
    <dgm:cxn modelId="{782E2F25-0A2A-4E8A-9224-889EBD8D94FD}" srcId="{C1A7A829-CE17-4C0E-808D-E1A855595306}" destId="{52A5585E-D89F-4DC6-B573-9C944ADB49D7}" srcOrd="6" destOrd="0" parTransId="{3459A140-F0CF-43AE-ACE8-44C5198ED7D4}" sibTransId="{D4E2A50F-6761-45F4-9A06-46D90B2C5948}"/>
    <dgm:cxn modelId="{373754D8-4752-4EC0-A4E1-30B837EA3A07}" type="presParOf" srcId="{EC5439BC-B19A-46F0-8AF8-7658E8199EA1}" destId="{49963D21-4239-439B-9636-71F685760F80}" srcOrd="0" destOrd="0" presId="urn:microsoft.com/office/officeart/2005/8/layout/cycle6"/>
    <dgm:cxn modelId="{B0B332FA-0234-4048-8A4F-F453BB42A927}" type="presParOf" srcId="{EC5439BC-B19A-46F0-8AF8-7658E8199EA1}" destId="{1EBFB594-53DB-4EDF-ADBF-036C45625DB2}" srcOrd="1" destOrd="0" presId="urn:microsoft.com/office/officeart/2005/8/layout/cycle6"/>
    <dgm:cxn modelId="{8C1CEC82-3011-4C76-B993-73E6E914836D}" type="presParOf" srcId="{EC5439BC-B19A-46F0-8AF8-7658E8199EA1}" destId="{1623269F-4DEF-423A-9348-8F84E1F548C0}" srcOrd="2" destOrd="0" presId="urn:microsoft.com/office/officeart/2005/8/layout/cycle6"/>
    <dgm:cxn modelId="{E4237081-0E24-46A6-BA5E-7DBDB8FE2495}" type="presParOf" srcId="{EC5439BC-B19A-46F0-8AF8-7658E8199EA1}" destId="{43C95556-E38C-47C8-BFB2-1A902F8FF70D}" srcOrd="3" destOrd="0" presId="urn:microsoft.com/office/officeart/2005/8/layout/cycle6"/>
    <dgm:cxn modelId="{83466880-951B-4F88-80FC-5952EFDD83BF}" type="presParOf" srcId="{EC5439BC-B19A-46F0-8AF8-7658E8199EA1}" destId="{3E2362BB-2221-43BA-99EE-5C4D4010E500}" srcOrd="4" destOrd="0" presId="urn:microsoft.com/office/officeart/2005/8/layout/cycle6"/>
    <dgm:cxn modelId="{528EBF1C-5313-4254-83F9-E1FAB0824A07}" type="presParOf" srcId="{EC5439BC-B19A-46F0-8AF8-7658E8199EA1}" destId="{4AFE2C5C-2AC0-4FFF-9898-96DC3432A8D9}" srcOrd="5" destOrd="0" presId="urn:microsoft.com/office/officeart/2005/8/layout/cycle6"/>
    <dgm:cxn modelId="{69E3F7F3-B5EE-4934-B5A4-C5FB82A1954F}" type="presParOf" srcId="{EC5439BC-B19A-46F0-8AF8-7658E8199EA1}" destId="{45C0CF43-9D7D-4962-9485-71896099E37C}" srcOrd="6" destOrd="0" presId="urn:microsoft.com/office/officeart/2005/8/layout/cycle6"/>
    <dgm:cxn modelId="{FBCF28B6-C2D6-4F70-9F24-AD02E26467FF}" type="presParOf" srcId="{EC5439BC-B19A-46F0-8AF8-7658E8199EA1}" destId="{66FFD086-F97D-4628-8AAC-118497614699}" srcOrd="7" destOrd="0" presId="urn:microsoft.com/office/officeart/2005/8/layout/cycle6"/>
    <dgm:cxn modelId="{16084E94-97C7-4FF5-8845-EE1EDAFBD64C}" type="presParOf" srcId="{EC5439BC-B19A-46F0-8AF8-7658E8199EA1}" destId="{D5149866-55C5-4DD1-8F22-CFA00A593442}" srcOrd="8" destOrd="0" presId="urn:microsoft.com/office/officeart/2005/8/layout/cycle6"/>
    <dgm:cxn modelId="{74ADD7D8-8A1E-4FE6-9645-335D6AF9B7F8}" type="presParOf" srcId="{EC5439BC-B19A-46F0-8AF8-7658E8199EA1}" destId="{82CF7870-17DB-45D7-A552-5ED220A233FF}" srcOrd="9" destOrd="0" presId="urn:microsoft.com/office/officeart/2005/8/layout/cycle6"/>
    <dgm:cxn modelId="{60E7606A-8B0A-4BF5-A4D3-4EEDEC972ADA}" type="presParOf" srcId="{EC5439BC-B19A-46F0-8AF8-7658E8199EA1}" destId="{B5138CFD-53E3-411B-BEE4-983FDB607D0F}" srcOrd="10" destOrd="0" presId="urn:microsoft.com/office/officeart/2005/8/layout/cycle6"/>
    <dgm:cxn modelId="{A39A39C0-0E84-43B9-9D78-503B073793DA}" type="presParOf" srcId="{EC5439BC-B19A-46F0-8AF8-7658E8199EA1}" destId="{CE8987FA-5A69-4DA5-8AC0-06739BC2A4D8}" srcOrd="11" destOrd="0" presId="urn:microsoft.com/office/officeart/2005/8/layout/cycle6"/>
    <dgm:cxn modelId="{12FE45D8-3FD3-4A13-8037-67ACE79D137A}" type="presParOf" srcId="{EC5439BC-B19A-46F0-8AF8-7658E8199EA1}" destId="{2AA3775F-7584-4CA9-9321-9E223DB3BD3D}" srcOrd="12" destOrd="0" presId="urn:microsoft.com/office/officeart/2005/8/layout/cycle6"/>
    <dgm:cxn modelId="{176254CB-1529-4079-8B86-962ED0AECECA}" type="presParOf" srcId="{EC5439BC-B19A-46F0-8AF8-7658E8199EA1}" destId="{09A11BAA-832B-4BC1-9E7E-D02C941E40CE}" srcOrd="13" destOrd="0" presId="urn:microsoft.com/office/officeart/2005/8/layout/cycle6"/>
    <dgm:cxn modelId="{E0113179-8A81-4AB1-8CCC-23FC0580FDE0}" type="presParOf" srcId="{EC5439BC-B19A-46F0-8AF8-7658E8199EA1}" destId="{CF63D12B-7F36-4DFB-AF80-590CCE372CD1}" srcOrd="14" destOrd="0" presId="urn:microsoft.com/office/officeart/2005/8/layout/cycle6"/>
    <dgm:cxn modelId="{A2A388E5-5FE5-4C91-BB53-CE41B29F2F71}" type="presParOf" srcId="{EC5439BC-B19A-46F0-8AF8-7658E8199EA1}" destId="{2FCCF088-24C9-4799-86D9-E2570CE20DDA}" srcOrd="15" destOrd="0" presId="urn:microsoft.com/office/officeart/2005/8/layout/cycle6"/>
    <dgm:cxn modelId="{474E2FCE-D861-4AC3-9772-355C510DD27D}" type="presParOf" srcId="{EC5439BC-B19A-46F0-8AF8-7658E8199EA1}" destId="{37583F6A-DEB8-43DA-AB94-ECC055CEB8FA}" srcOrd="16" destOrd="0" presId="urn:microsoft.com/office/officeart/2005/8/layout/cycle6"/>
    <dgm:cxn modelId="{A4DB970A-97B0-465D-93B2-1F34E272FF8A}" type="presParOf" srcId="{EC5439BC-B19A-46F0-8AF8-7658E8199EA1}" destId="{B865817A-A078-4A95-B361-E09798EF7D7F}" srcOrd="17" destOrd="0" presId="urn:microsoft.com/office/officeart/2005/8/layout/cycle6"/>
    <dgm:cxn modelId="{2BCF8D9F-17CB-4BB9-99D7-95AA7D76568E}" type="presParOf" srcId="{EC5439BC-B19A-46F0-8AF8-7658E8199EA1}" destId="{322BAF67-DF64-425F-B56A-884DF2E0E910}" srcOrd="18" destOrd="0" presId="urn:microsoft.com/office/officeart/2005/8/layout/cycle6"/>
    <dgm:cxn modelId="{703C9B43-BB2E-45A3-8BE1-1E9F11E6FDBF}" type="presParOf" srcId="{EC5439BC-B19A-46F0-8AF8-7658E8199EA1}" destId="{65522C8C-75F2-470E-8095-59C07C9DDE5F}" srcOrd="19" destOrd="0" presId="urn:microsoft.com/office/officeart/2005/8/layout/cycle6"/>
    <dgm:cxn modelId="{31672985-799D-4E80-8615-86EBD6AABF5F}" type="presParOf" srcId="{EC5439BC-B19A-46F0-8AF8-7658E8199EA1}" destId="{2D208FEF-7BCC-4BE1-BDDD-E3C003BD9ED9}" srcOrd="20" destOrd="0" presId="urn:microsoft.com/office/officeart/2005/8/layout/cycle6"/>
    <dgm:cxn modelId="{3A32338C-B95E-47CA-9AA8-2FE31B4FA56B}" type="presParOf" srcId="{EC5439BC-B19A-46F0-8AF8-7658E8199EA1}" destId="{B66FC827-3965-4119-8AAA-5C26CF2250D3}" srcOrd="21" destOrd="0" presId="urn:microsoft.com/office/officeart/2005/8/layout/cycle6"/>
    <dgm:cxn modelId="{2A056F98-CB4D-45E2-BB4E-2B28D8D359A3}" type="presParOf" srcId="{EC5439BC-B19A-46F0-8AF8-7658E8199EA1}" destId="{7F1027AD-ABE9-4302-9D01-DDD55B335FAF}" srcOrd="22" destOrd="0" presId="urn:microsoft.com/office/officeart/2005/8/layout/cycle6"/>
    <dgm:cxn modelId="{62FEE54B-7791-477B-95C6-5EEAD8591374}" type="presParOf" srcId="{EC5439BC-B19A-46F0-8AF8-7658E8199EA1}" destId="{EFBC8FFE-2615-444D-BD31-592D8DE5BFC3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9CA4EC-EAC9-4236-A84D-D17AD5B75B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6167A9-A023-431A-8D28-E669F9E751D1}">
      <dgm:prSet phldrT="[Text]"/>
      <dgm:spPr/>
      <dgm:t>
        <a:bodyPr/>
        <a:lstStyle/>
        <a:p>
          <a:r>
            <a: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REVERSIBLE STAGE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A01A9B-74D3-4530-A78D-B092B4B0A150}" type="parTrans" cxnId="{195898C5-A868-4E60-BD76-24B97B6A764E}">
      <dgm:prSet/>
      <dgm:spPr/>
      <dgm:t>
        <a:bodyPr/>
        <a:lstStyle/>
        <a:p>
          <a:endParaRPr lang="en-US"/>
        </a:p>
      </dgm:t>
    </dgm:pt>
    <dgm:pt modelId="{B02D85C9-33EE-49AE-BFFD-49D4FCCFD895}" type="sibTrans" cxnId="{195898C5-A868-4E60-BD76-24B97B6A764E}">
      <dgm:prSet/>
      <dgm:spPr/>
      <dgm:t>
        <a:bodyPr/>
        <a:lstStyle/>
        <a:p>
          <a:endParaRPr lang="en-US"/>
        </a:p>
      </dgm:t>
    </dgm:pt>
    <dgm:pt modelId="{1178804C-9058-4662-BE1F-1A396C8E0430}">
      <dgm:prSet phldrT="[Text]" custT="1"/>
      <dgm:spPr/>
      <dgm:t>
        <a:bodyPr/>
        <a:lstStyle/>
        <a:p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TACHYCARDIA
TACHYPNEA
HYPOTENSION
OLIGURIA
COLD EXTREMITIES
ALTERED MENTAL STATE</a:t>
          </a:r>
          <a:endParaRPr lang="en-US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F68997-6214-4D20-BAD0-398C13CE69F0}" type="parTrans" cxnId="{1E22959D-BBFC-424C-8FCA-68FB38E50558}">
      <dgm:prSet/>
      <dgm:spPr/>
      <dgm:t>
        <a:bodyPr/>
        <a:lstStyle/>
        <a:p>
          <a:endParaRPr lang="en-US"/>
        </a:p>
      </dgm:t>
    </dgm:pt>
    <dgm:pt modelId="{F81DCC7D-6C01-4A3B-AE28-C5CE58B9F2AB}" type="sibTrans" cxnId="{1E22959D-BBFC-424C-8FCA-68FB38E50558}">
      <dgm:prSet/>
      <dgm:spPr/>
      <dgm:t>
        <a:bodyPr/>
        <a:lstStyle/>
        <a:p>
          <a:endParaRPr lang="en-US"/>
        </a:p>
      </dgm:t>
    </dgm:pt>
    <dgm:pt modelId="{26842A21-A959-4C0A-B2EB-739F1E72E4CD}" type="pres">
      <dgm:prSet presAssocID="{6C9CA4EC-EAC9-4236-A84D-D17AD5B75B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61E452-8A6D-4B1D-9290-F7A02BA1918F}" type="pres">
      <dgm:prSet presAssocID="{716167A9-A023-431A-8D28-E669F9E751D1}" presName="linNode" presStyleCnt="0"/>
      <dgm:spPr/>
    </dgm:pt>
    <dgm:pt modelId="{F57056C6-FA47-47E4-A36C-595C59C97EE0}" type="pres">
      <dgm:prSet presAssocID="{716167A9-A023-431A-8D28-E669F9E751D1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009877-7FB3-48CC-8509-E1B8196AD783}" type="pres">
      <dgm:prSet presAssocID="{716167A9-A023-431A-8D28-E669F9E751D1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16CBE4-0409-4057-9A4A-30CEA024D415}" type="presOf" srcId="{716167A9-A023-431A-8D28-E669F9E751D1}" destId="{F57056C6-FA47-47E4-A36C-595C59C97EE0}" srcOrd="0" destOrd="0" presId="urn:microsoft.com/office/officeart/2005/8/layout/vList5"/>
    <dgm:cxn modelId="{B5AE3086-9B0B-4FB3-96A8-E9924DE36BB5}" type="presOf" srcId="{1178804C-9058-4662-BE1F-1A396C8E0430}" destId="{DD009877-7FB3-48CC-8509-E1B8196AD783}" srcOrd="0" destOrd="0" presId="urn:microsoft.com/office/officeart/2005/8/layout/vList5"/>
    <dgm:cxn modelId="{1E22959D-BBFC-424C-8FCA-68FB38E50558}" srcId="{716167A9-A023-431A-8D28-E669F9E751D1}" destId="{1178804C-9058-4662-BE1F-1A396C8E0430}" srcOrd="0" destOrd="0" parTransId="{78F68997-6214-4D20-BAD0-398C13CE69F0}" sibTransId="{F81DCC7D-6C01-4A3B-AE28-C5CE58B9F2AB}"/>
    <dgm:cxn modelId="{195898C5-A868-4E60-BD76-24B97B6A764E}" srcId="{6C9CA4EC-EAC9-4236-A84D-D17AD5B75B28}" destId="{716167A9-A023-431A-8D28-E669F9E751D1}" srcOrd="0" destOrd="0" parTransId="{D5A01A9B-74D3-4530-A78D-B092B4B0A150}" sibTransId="{B02D85C9-33EE-49AE-BFFD-49D4FCCFD895}"/>
    <dgm:cxn modelId="{BF0A8D71-88AD-4265-91A8-41C424398EA6}" type="presOf" srcId="{6C9CA4EC-EAC9-4236-A84D-D17AD5B75B28}" destId="{26842A21-A959-4C0A-B2EB-739F1E72E4CD}" srcOrd="0" destOrd="0" presId="urn:microsoft.com/office/officeart/2005/8/layout/vList5"/>
    <dgm:cxn modelId="{6AB2301E-CDA8-4974-B9AA-094C340855C9}" type="presParOf" srcId="{26842A21-A959-4C0A-B2EB-739F1E72E4CD}" destId="{5961E452-8A6D-4B1D-9290-F7A02BA1918F}" srcOrd="0" destOrd="0" presId="urn:microsoft.com/office/officeart/2005/8/layout/vList5"/>
    <dgm:cxn modelId="{14DE511B-31D4-461C-A0FA-502EE730AC06}" type="presParOf" srcId="{5961E452-8A6D-4B1D-9290-F7A02BA1918F}" destId="{F57056C6-FA47-47E4-A36C-595C59C97EE0}" srcOrd="0" destOrd="0" presId="urn:microsoft.com/office/officeart/2005/8/layout/vList5"/>
    <dgm:cxn modelId="{01255576-518A-4155-B226-21215DB25F86}" type="presParOf" srcId="{5961E452-8A6D-4B1D-9290-F7A02BA1918F}" destId="{DD009877-7FB3-48CC-8509-E1B8196AD78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C9CA4EC-EAC9-4236-A84D-D17AD5B75B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7F0E8F-0E1D-4C0A-8678-3576A1AC9E0C}">
      <dgm:prSet phldrT="[Text]" custT="1"/>
      <dgm:spPr/>
      <dgm:t>
        <a:bodyPr/>
        <a:lstStyle/>
        <a:p>
          <a:r>
            <a:rPr lang="sr-Latn-R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IREVERSIBLE STAGE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D62CA6-777B-4B3E-AD7B-BF3BF3DD35F6}" type="parTrans" cxnId="{8BCD6F2C-8C62-4CC4-9140-576FF8EB26DE}">
      <dgm:prSet/>
      <dgm:spPr/>
      <dgm:t>
        <a:bodyPr/>
        <a:lstStyle/>
        <a:p>
          <a:endParaRPr lang="en-US"/>
        </a:p>
      </dgm:t>
    </dgm:pt>
    <dgm:pt modelId="{62EB899C-AE50-461B-A0EF-00EF55F36244}" type="sibTrans" cxnId="{8BCD6F2C-8C62-4CC4-9140-576FF8EB26DE}">
      <dgm:prSet/>
      <dgm:spPr/>
      <dgm:t>
        <a:bodyPr/>
        <a:lstStyle/>
        <a:p>
          <a:endParaRPr lang="en-US"/>
        </a:p>
      </dgm:t>
    </dgm:pt>
    <dgm:pt modelId="{F21376EA-7D82-4B50-96F5-7501B15091B5}">
      <dgm:prSet phldrT="[Text]" custT="1"/>
      <dgm:spPr/>
      <dgm:t>
        <a:bodyPr/>
        <a:lstStyle/>
        <a:p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PATIENT IS ANXIOUS, SCARED
DRIED WITH COLD SWEAT
HE BREATHES </a:t>
          </a:r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SHALLY</a:t>
          </a:r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
MORE EXPRESSED HYPOTENSION
ANURIA</a:t>
          </a:r>
          <a:endParaRPr lang="en-US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800C6B-3523-409C-B8D5-2622EF1B7BEF}" type="parTrans" cxnId="{93E623D3-E309-4C2C-B65D-9A59E73C8CDE}">
      <dgm:prSet/>
      <dgm:spPr/>
      <dgm:t>
        <a:bodyPr/>
        <a:lstStyle/>
        <a:p>
          <a:endParaRPr lang="en-US"/>
        </a:p>
      </dgm:t>
    </dgm:pt>
    <dgm:pt modelId="{F3CF2362-9828-4125-B2A4-530738126E3F}" type="sibTrans" cxnId="{93E623D3-E309-4C2C-B65D-9A59E73C8CDE}">
      <dgm:prSet/>
      <dgm:spPr/>
      <dgm:t>
        <a:bodyPr/>
        <a:lstStyle/>
        <a:p>
          <a:endParaRPr lang="en-US"/>
        </a:p>
      </dgm:t>
    </dgm:pt>
    <dgm:pt modelId="{26842A21-A959-4C0A-B2EB-739F1E72E4CD}" type="pres">
      <dgm:prSet presAssocID="{6C9CA4EC-EAC9-4236-A84D-D17AD5B75B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AEF516-9385-4F7A-801C-CB300BE218D5}" type="pres">
      <dgm:prSet presAssocID="{127F0E8F-0E1D-4C0A-8678-3576A1AC9E0C}" presName="linNode" presStyleCnt="0"/>
      <dgm:spPr/>
    </dgm:pt>
    <dgm:pt modelId="{13F94137-089B-4CC5-A4F2-79695DC576F7}" type="pres">
      <dgm:prSet presAssocID="{127F0E8F-0E1D-4C0A-8678-3576A1AC9E0C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BA98B6-4634-4C92-BED9-C9383BF4681C}" type="pres">
      <dgm:prSet presAssocID="{127F0E8F-0E1D-4C0A-8678-3576A1AC9E0C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CD6F2C-8C62-4CC4-9140-576FF8EB26DE}" srcId="{6C9CA4EC-EAC9-4236-A84D-D17AD5B75B28}" destId="{127F0E8F-0E1D-4C0A-8678-3576A1AC9E0C}" srcOrd="0" destOrd="0" parTransId="{F7D62CA6-777B-4B3E-AD7B-BF3BF3DD35F6}" sibTransId="{62EB899C-AE50-461B-A0EF-00EF55F36244}"/>
    <dgm:cxn modelId="{5AFEC31F-92A9-4CEA-B363-69300E794F45}" type="presOf" srcId="{F21376EA-7D82-4B50-96F5-7501B15091B5}" destId="{24BA98B6-4634-4C92-BED9-C9383BF4681C}" srcOrd="0" destOrd="0" presId="urn:microsoft.com/office/officeart/2005/8/layout/vList5"/>
    <dgm:cxn modelId="{4D6A60E3-9199-4203-AECE-3A549D082ED7}" type="presOf" srcId="{127F0E8F-0E1D-4C0A-8678-3576A1AC9E0C}" destId="{13F94137-089B-4CC5-A4F2-79695DC576F7}" srcOrd="0" destOrd="0" presId="urn:microsoft.com/office/officeart/2005/8/layout/vList5"/>
    <dgm:cxn modelId="{BF0A8D71-88AD-4265-91A8-41C424398EA6}" type="presOf" srcId="{6C9CA4EC-EAC9-4236-A84D-D17AD5B75B28}" destId="{26842A21-A959-4C0A-B2EB-739F1E72E4CD}" srcOrd="0" destOrd="0" presId="urn:microsoft.com/office/officeart/2005/8/layout/vList5"/>
    <dgm:cxn modelId="{93E623D3-E309-4C2C-B65D-9A59E73C8CDE}" srcId="{127F0E8F-0E1D-4C0A-8678-3576A1AC9E0C}" destId="{F21376EA-7D82-4B50-96F5-7501B15091B5}" srcOrd="0" destOrd="0" parTransId="{AB800C6B-3523-409C-B8D5-2622EF1B7BEF}" sibTransId="{F3CF2362-9828-4125-B2A4-530738126E3F}"/>
    <dgm:cxn modelId="{35693585-2C94-41D2-9F4E-C5DDBC7FD4F4}" type="presParOf" srcId="{26842A21-A959-4C0A-B2EB-739F1E72E4CD}" destId="{06AEF516-9385-4F7A-801C-CB300BE218D5}" srcOrd="0" destOrd="0" presId="urn:microsoft.com/office/officeart/2005/8/layout/vList5"/>
    <dgm:cxn modelId="{C9119C4A-74E7-4069-8577-F80C5FF33963}" type="presParOf" srcId="{06AEF516-9385-4F7A-801C-CB300BE218D5}" destId="{13F94137-089B-4CC5-A4F2-79695DC576F7}" srcOrd="0" destOrd="0" presId="urn:microsoft.com/office/officeart/2005/8/layout/vList5"/>
    <dgm:cxn modelId="{C17CA10D-B28B-4699-BE75-1FAC5812EB42}" type="presParOf" srcId="{06AEF516-9385-4F7A-801C-CB300BE218D5}" destId="{24BA98B6-4634-4C92-BED9-C9383BF4681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4DE1212-B7E8-448D-BEC3-3D87082F1EE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807BE7-18EE-46E6-A938-64AD6C8B2092}">
      <dgm:prSet phldrT="[Text]" custT="1"/>
      <dgm:spPr/>
      <dgm:t>
        <a:bodyPr/>
        <a:lstStyle/>
        <a:p>
          <a:r>
            <a: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TREATMENT OF MAIN CAUSE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94F9D9-FB41-45AA-9C1E-AF5E3F411054}" type="parTrans" cxnId="{003AEBA8-2DCB-483B-AD8D-51BAE1B5847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DDDFC0-59CD-44F5-92C6-D9F3CBCA958F}" type="sibTrans" cxnId="{003AEBA8-2DCB-483B-AD8D-51BAE1B5847F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06FC35-49BD-4455-A08A-F0BFBE8C47FC}">
      <dgm:prSet phldrT="[Text]" custT="1"/>
      <dgm:spPr/>
      <dgm:t>
        <a:bodyPr/>
        <a:lstStyle/>
        <a:p>
          <a:r>
            <a: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PHARMACOLOGICAL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B74600-92A9-4532-999E-07191F153265}" type="parTrans" cxnId="{82FC0157-EA2E-405E-8C01-7F53448AA68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68956C-42C8-49FE-9512-5C74B23E6A7B}" type="sibTrans" cxnId="{82FC0157-EA2E-405E-8C01-7F53448AA68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91E2EE-95E3-4D76-B84E-EBF87BB94870}">
      <dgm:prSet phldrT="[Text]" custT="1"/>
      <dgm:spPr/>
      <dgm:t>
        <a:bodyPr/>
        <a:lstStyle/>
        <a:p>
          <a:r>
            <a: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PACEMAKER</a:t>
          </a:r>
          <a:endParaRPr lang="sr-Cyrl-RS" sz="2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4F798A-3167-4E33-BAF5-06632131A0C8}" type="parTrans" cxnId="{4D869254-EB3D-4C17-9A05-4C310881F11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899748-C38F-4558-B31E-0BC839AC1268}" type="sibTrans" cxnId="{4D869254-EB3D-4C17-9A05-4C310881F118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9BDF91-7642-4783-A8F5-874B53FB84C4}" type="pres">
      <dgm:prSet presAssocID="{24DE1212-B7E8-448D-BEC3-3D87082F1E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82E6D1-AC8A-4FAE-BD6D-1043BB855F6D}" type="pres">
      <dgm:prSet presAssocID="{A5807BE7-18EE-46E6-A938-64AD6C8B2092}" presName="parentLin" presStyleCnt="0"/>
      <dgm:spPr/>
    </dgm:pt>
    <dgm:pt modelId="{018BF1B3-6FF6-47A0-B366-03591C54D89E}" type="pres">
      <dgm:prSet presAssocID="{A5807BE7-18EE-46E6-A938-64AD6C8B209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D7D110F-7F6D-4F3B-9F5A-2A2F60EC617D}" type="pres">
      <dgm:prSet presAssocID="{A5807BE7-18EE-46E6-A938-64AD6C8B2092}" presName="parentText" presStyleLbl="node1" presStyleIdx="0" presStyleCnt="3" custScaleX="125000" custScaleY="2179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AA0DF-4DCD-4D25-B4E7-AF9A69EC4BDD}" type="pres">
      <dgm:prSet presAssocID="{A5807BE7-18EE-46E6-A938-64AD6C8B2092}" presName="negativeSpace" presStyleCnt="0"/>
      <dgm:spPr/>
    </dgm:pt>
    <dgm:pt modelId="{E7D1E5BA-FA35-4301-A664-66D31E23900A}" type="pres">
      <dgm:prSet presAssocID="{A5807BE7-18EE-46E6-A938-64AD6C8B2092}" presName="childText" presStyleLbl="conFgAcc1" presStyleIdx="0" presStyleCnt="3">
        <dgm:presLayoutVars>
          <dgm:bulletEnabled val="1"/>
        </dgm:presLayoutVars>
      </dgm:prSet>
      <dgm:spPr/>
    </dgm:pt>
    <dgm:pt modelId="{660F18AA-87DB-427F-B36B-11D27EDDA37B}" type="pres">
      <dgm:prSet presAssocID="{20DDDFC0-59CD-44F5-92C6-D9F3CBCA958F}" presName="spaceBetweenRectangles" presStyleCnt="0"/>
      <dgm:spPr/>
    </dgm:pt>
    <dgm:pt modelId="{610B2564-B229-43F4-9897-198A86667A06}" type="pres">
      <dgm:prSet presAssocID="{C906FC35-49BD-4455-A08A-F0BFBE8C47FC}" presName="parentLin" presStyleCnt="0"/>
      <dgm:spPr/>
    </dgm:pt>
    <dgm:pt modelId="{BDDAAA1F-12FF-444C-AF24-144D9C44117C}" type="pres">
      <dgm:prSet presAssocID="{C906FC35-49BD-4455-A08A-F0BFBE8C47F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95F0538-CD7A-4CDA-9EC1-3A6911718C9F}" type="pres">
      <dgm:prSet presAssocID="{C906FC35-49BD-4455-A08A-F0BFBE8C47FC}" presName="parentText" presStyleLbl="node1" presStyleIdx="1" presStyleCnt="3" custScaleX="125000" custScaleY="228051" custLinFactNeighborY="-27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233157-9BCB-424D-8E28-619FAAA0CC7A}" type="pres">
      <dgm:prSet presAssocID="{C906FC35-49BD-4455-A08A-F0BFBE8C47FC}" presName="negativeSpace" presStyleCnt="0"/>
      <dgm:spPr/>
    </dgm:pt>
    <dgm:pt modelId="{3DEDA328-3249-4EF7-A790-FF90CB7DDAA5}" type="pres">
      <dgm:prSet presAssocID="{C906FC35-49BD-4455-A08A-F0BFBE8C47FC}" presName="childText" presStyleLbl="conFgAcc1" presStyleIdx="1" presStyleCnt="3">
        <dgm:presLayoutVars>
          <dgm:bulletEnabled val="1"/>
        </dgm:presLayoutVars>
      </dgm:prSet>
      <dgm:spPr/>
    </dgm:pt>
    <dgm:pt modelId="{C0352201-7225-4BA4-B96D-402CAAC4BB6E}" type="pres">
      <dgm:prSet presAssocID="{C468956C-42C8-49FE-9512-5C74B23E6A7B}" presName="spaceBetweenRectangles" presStyleCnt="0"/>
      <dgm:spPr/>
    </dgm:pt>
    <dgm:pt modelId="{55809DA4-6A22-4E9A-A693-C258151E84E8}" type="pres">
      <dgm:prSet presAssocID="{2991E2EE-95E3-4D76-B84E-EBF87BB94870}" presName="parentLin" presStyleCnt="0"/>
      <dgm:spPr/>
    </dgm:pt>
    <dgm:pt modelId="{0FFF4C03-70C8-4DCE-B480-2CAF4214E2BA}" type="pres">
      <dgm:prSet presAssocID="{2991E2EE-95E3-4D76-B84E-EBF87BB94870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B5A2E376-DFB3-4F83-92C9-BA7A9B9D3083}" type="pres">
      <dgm:prSet presAssocID="{2991E2EE-95E3-4D76-B84E-EBF87BB94870}" presName="parentText" presStyleLbl="node1" presStyleIdx="2" presStyleCnt="3" custScaleX="125255" custScaleY="24879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71A3AA-DF3D-49EA-86C6-3994933F1D0E}" type="pres">
      <dgm:prSet presAssocID="{2991E2EE-95E3-4D76-B84E-EBF87BB94870}" presName="negativeSpace" presStyleCnt="0"/>
      <dgm:spPr/>
    </dgm:pt>
    <dgm:pt modelId="{A4B8F24C-FFBF-48D4-91B2-30012017E5E2}" type="pres">
      <dgm:prSet presAssocID="{2991E2EE-95E3-4D76-B84E-EBF87BB9487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2FC0157-EA2E-405E-8C01-7F53448AA68B}" srcId="{24DE1212-B7E8-448D-BEC3-3D87082F1EED}" destId="{C906FC35-49BD-4455-A08A-F0BFBE8C47FC}" srcOrd="1" destOrd="0" parTransId="{DAB74600-92A9-4532-999E-07191F153265}" sibTransId="{C468956C-42C8-49FE-9512-5C74B23E6A7B}"/>
    <dgm:cxn modelId="{40F255F1-CB59-4A70-A727-794DED6DD64C}" type="presOf" srcId="{2991E2EE-95E3-4D76-B84E-EBF87BB94870}" destId="{0FFF4C03-70C8-4DCE-B480-2CAF4214E2BA}" srcOrd="0" destOrd="0" presId="urn:microsoft.com/office/officeart/2005/8/layout/list1"/>
    <dgm:cxn modelId="{4D869254-EB3D-4C17-9A05-4C310881F118}" srcId="{24DE1212-B7E8-448D-BEC3-3D87082F1EED}" destId="{2991E2EE-95E3-4D76-B84E-EBF87BB94870}" srcOrd="2" destOrd="0" parTransId="{C44F798A-3167-4E33-BAF5-06632131A0C8}" sibTransId="{B8899748-C38F-4558-B31E-0BC839AC1268}"/>
    <dgm:cxn modelId="{BD6A59F9-AD32-4C75-A81C-36E21AA1585B}" type="presOf" srcId="{A5807BE7-18EE-46E6-A938-64AD6C8B2092}" destId="{018BF1B3-6FF6-47A0-B366-03591C54D89E}" srcOrd="0" destOrd="0" presId="urn:microsoft.com/office/officeart/2005/8/layout/list1"/>
    <dgm:cxn modelId="{003AEBA8-2DCB-483B-AD8D-51BAE1B5847F}" srcId="{24DE1212-B7E8-448D-BEC3-3D87082F1EED}" destId="{A5807BE7-18EE-46E6-A938-64AD6C8B2092}" srcOrd="0" destOrd="0" parTransId="{DC94F9D9-FB41-45AA-9C1E-AF5E3F411054}" sibTransId="{20DDDFC0-59CD-44F5-92C6-D9F3CBCA958F}"/>
    <dgm:cxn modelId="{FA4EB733-3114-4FBD-A08E-330B728F9A22}" type="presOf" srcId="{C906FC35-49BD-4455-A08A-F0BFBE8C47FC}" destId="{BDDAAA1F-12FF-444C-AF24-144D9C44117C}" srcOrd="0" destOrd="0" presId="urn:microsoft.com/office/officeart/2005/8/layout/list1"/>
    <dgm:cxn modelId="{CF7C83F1-8789-4331-A975-F469C8EF70C1}" type="presOf" srcId="{2991E2EE-95E3-4D76-B84E-EBF87BB94870}" destId="{B5A2E376-DFB3-4F83-92C9-BA7A9B9D3083}" srcOrd="1" destOrd="0" presId="urn:microsoft.com/office/officeart/2005/8/layout/list1"/>
    <dgm:cxn modelId="{98364933-402B-498E-85B3-FC839AB0949F}" type="presOf" srcId="{C906FC35-49BD-4455-A08A-F0BFBE8C47FC}" destId="{795F0538-CD7A-4CDA-9EC1-3A6911718C9F}" srcOrd="1" destOrd="0" presId="urn:microsoft.com/office/officeart/2005/8/layout/list1"/>
    <dgm:cxn modelId="{4D17C128-61C0-4823-8C5D-A5120D3C1D50}" type="presOf" srcId="{A5807BE7-18EE-46E6-A938-64AD6C8B2092}" destId="{4D7D110F-7F6D-4F3B-9F5A-2A2F60EC617D}" srcOrd="1" destOrd="0" presId="urn:microsoft.com/office/officeart/2005/8/layout/list1"/>
    <dgm:cxn modelId="{EDCB90C9-F497-47E7-B24B-CDD9B6024348}" type="presOf" srcId="{24DE1212-B7E8-448D-BEC3-3D87082F1EED}" destId="{499BDF91-7642-4783-A8F5-874B53FB84C4}" srcOrd="0" destOrd="0" presId="urn:microsoft.com/office/officeart/2005/8/layout/list1"/>
    <dgm:cxn modelId="{C2F072C1-2618-4D88-A76E-21B66211E9CD}" type="presParOf" srcId="{499BDF91-7642-4783-A8F5-874B53FB84C4}" destId="{0782E6D1-AC8A-4FAE-BD6D-1043BB855F6D}" srcOrd="0" destOrd="0" presId="urn:microsoft.com/office/officeart/2005/8/layout/list1"/>
    <dgm:cxn modelId="{14A8EE56-9239-4288-9758-6A0113A2CE44}" type="presParOf" srcId="{0782E6D1-AC8A-4FAE-BD6D-1043BB855F6D}" destId="{018BF1B3-6FF6-47A0-B366-03591C54D89E}" srcOrd="0" destOrd="0" presId="urn:microsoft.com/office/officeart/2005/8/layout/list1"/>
    <dgm:cxn modelId="{8857269E-3739-4F13-8546-32FFA87C27D7}" type="presParOf" srcId="{0782E6D1-AC8A-4FAE-BD6D-1043BB855F6D}" destId="{4D7D110F-7F6D-4F3B-9F5A-2A2F60EC617D}" srcOrd="1" destOrd="0" presId="urn:microsoft.com/office/officeart/2005/8/layout/list1"/>
    <dgm:cxn modelId="{9FDF4169-AC75-421C-94A6-33748983EF8A}" type="presParOf" srcId="{499BDF91-7642-4783-A8F5-874B53FB84C4}" destId="{923AA0DF-4DCD-4D25-B4E7-AF9A69EC4BDD}" srcOrd="1" destOrd="0" presId="urn:microsoft.com/office/officeart/2005/8/layout/list1"/>
    <dgm:cxn modelId="{66AF955F-7086-4EC3-9F38-AFD1D75238D3}" type="presParOf" srcId="{499BDF91-7642-4783-A8F5-874B53FB84C4}" destId="{E7D1E5BA-FA35-4301-A664-66D31E23900A}" srcOrd="2" destOrd="0" presId="urn:microsoft.com/office/officeart/2005/8/layout/list1"/>
    <dgm:cxn modelId="{F1BEAB4A-DD8F-4B41-8662-135FA3A978BD}" type="presParOf" srcId="{499BDF91-7642-4783-A8F5-874B53FB84C4}" destId="{660F18AA-87DB-427F-B36B-11D27EDDA37B}" srcOrd="3" destOrd="0" presId="urn:microsoft.com/office/officeart/2005/8/layout/list1"/>
    <dgm:cxn modelId="{435F9DF2-7111-4AD6-B1E8-6E8BE7089A68}" type="presParOf" srcId="{499BDF91-7642-4783-A8F5-874B53FB84C4}" destId="{610B2564-B229-43F4-9897-198A86667A06}" srcOrd="4" destOrd="0" presId="urn:microsoft.com/office/officeart/2005/8/layout/list1"/>
    <dgm:cxn modelId="{A0DBB6D1-19BD-44A7-BA2F-9106C315D534}" type="presParOf" srcId="{610B2564-B229-43F4-9897-198A86667A06}" destId="{BDDAAA1F-12FF-444C-AF24-144D9C44117C}" srcOrd="0" destOrd="0" presId="urn:microsoft.com/office/officeart/2005/8/layout/list1"/>
    <dgm:cxn modelId="{E01F4E9F-E9CD-42F4-B2B7-8F05608FE1F4}" type="presParOf" srcId="{610B2564-B229-43F4-9897-198A86667A06}" destId="{795F0538-CD7A-4CDA-9EC1-3A6911718C9F}" srcOrd="1" destOrd="0" presId="urn:microsoft.com/office/officeart/2005/8/layout/list1"/>
    <dgm:cxn modelId="{D2C8A46A-2261-434B-B6D2-8EEDAD41E547}" type="presParOf" srcId="{499BDF91-7642-4783-A8F5-874B53FB84C4}" destId="{1B233157-9BCB-424D-8E28-619FAAA0CC7A}" srcOrd="5" destOrd="0" presId="urn:microsoft.com/office/officeart/2005/8/layout/list1"/>
    <dgm:cxn modelId="{120EA08B-0936-4940-9F8D-F82BF524E76F}" type="presParOf" srcId="{499BDF91-7642-4783-A8F5-874B53FB84C4}" destId="{3DEDA328-3249-4EF7-A790-FF90CB7DDAA5}" srcOrd="6" destOrd="0" presId="urn:microsoft.com/office/officeart/2005/8/layout/list1"/>
    <dgm:cxn modelId="{AE19113B-E646-4F09-9FBD-88E8912F3E3E}" type="presParOf" srcId="{499BDF91-7642-4783-A8F5-874B53FB84C4}" destId="{C0352201-7225-4BA4-B96D-402CAAC4BB6E}" srcOrd="7" destOrd="0" presId="urn:microsoft.com/office/officeart/2005/8/layout/list1"/>
    <dgm:cxn modelId="{6647C28C-89FD-4FAD-AB1D-10FB834D8C28}" type="presParOf" srcId="{499BDF91-7642-4783-A8F5-874B53FB84C4}" destId="{55809DA4-6A22-4E9A-A693-C258151E84E8}" srcOrd="8" destOrd="0" presId="urn:microsoft.com/office/officeart/2005/8/layout/list1"/>
    <dgm:cxn modelId="{6D8FFAE8-4DAA-47C0-AF8F-624282860D16}" type="presParOf" srcId="{55809DA4-6A22-4E9A-A693-C258151E84E8}" destId="{0FFF4C03-70C8-4DCE-B480-2CAF4214E2BA}" srcOrd="0" destOrd="0" presId="urn:microsoft.com/office/officeart/2005/8/layout/list1"/>
    <dgm:cxn modelId="{9C9196A0-4A67-41CC-B5A5-FBD5335219DD}" type="presParOf" srcId="{55809DA4-6A22-4E9A-A693-C258151E84E8}" destId="{B5A2E376-DFB3-4F83-92C9-BA7A9B9D3083}" srcOrd="1" destOrd="0" presId="urn:microsoft.com/office/officeart/2005/8/layout/list1"/>
    <dgm:cxn modelId="{87EE9791-7CF7-45E1-9F0E-88F3076E6788}" type="presParOf" srcId="{499BDF91-7642-4783-A8F5-874B53FB84C4}" destId="{C571A3AA-DF3D-49EA-86C6-3994933F1D0E}" srcOrd="9" destOrd="0" presId="urn:microsoft.com/office/officeart/2005/8/layout/list1"/>
    <dgm:cxn modelId="{9F4273A9-0043-4DD7-9665-F9453091DAB3}" type="presParOf" srcId="{499BDF91-7642-4783-A8F5-874B53FB84C4}" destId="{A4B8F24C-FFBF-48D4-91B2-30012017E5E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23CC00-D082-47BB-A0E1-AE8EBA2C86D8}">
      <dsp:nvSpPr>
        <dsp:cNvPr id="0" name=""/>
        <dsp:cNvSpPr/>
      </dsp:nvSpPr>
      <dsp:spPr>
        <a:xfrm>
          <a:off x="0" y="416400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9569" tIns="520700" rIns="579569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16400"/>
        <a:ext cx="7467600" cy="630000"/>
      </dsp:txXfrm>
    </dsp:sp>
    <dsp:sp modelId="{D4F3B4DD-995E-40D0-B22F-6BC34C6954DF}">
      <dsp:nvSpPr>
        <dsp:cNvPr id="0" name=""/>
        <dsp:cNvSpPr/>
      </dsp:nvSpPr>
      <dsp:spPr>
        <a:xfrm>
          <a:off x="373380" y="47400"/>
          <a:ext cx="6217897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decompensated chronic heart failure</a:t>
          </a: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406" y="83426"/>
        <a:ext cx="6145845" cy="665948"/>
      </dsp:txXfrm>
    </dsp:sp>
    <dsp:sp modelId="{5A570596-E5F4-43F1-82AF-ED8015AA103E}">
      <dsp:nvSpPr>
        <dsp:cNvPr id="0" name=""/>
        <dsp:cNvSpPr/>
      </dsp:nvSpPr>
      <dsp:spPr>
        <a:xfrm>
          <a:off x="0" y="1550400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B8BACC-93D9-46FB-BF6B-14E60F64E4D2}">
      <dsp:nvSpPr>
        <dsp:cNvPr id="0" name=""/>
        <dsp:cNvSpPr/>
      </dsp:nvSpPr>
      <dsp:spPr>
        <a:xfrm>
          <a:off x="373380" y="1181400"/>
          <a:ext cx="6217897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myocardial dysfunction</a:t>
          </a: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406" y="1217426"/>
        <a:ext cx="6145845" cy="665948"/>
      </dsp:txXfrm>
    </dsp:sp>
    <dsp:sp modelId="{EC7F7EB8-3C08-4A42-8CA4-A0E4E40BAD2F}">
      <dsp:nvSpPr>
        <dsp:cNvPr id="0" name=""/>
        <dsp:cNvSpPr/>
      </dsp:nvSpPr>
      <dsp:spPr>
        <a:xfrm>
          <a:off x="0" y="2684400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15443B-9498-4A04-BD12-97005685F6FD}">
      <dsp:nvSpPr>
        <dsp:cNvPr id="0" name=""/>
        <dsp:cNvSpPr/>
      </dsp:nvSpPr>
      <dsp:spPr>
        <a:xfrm>
          <a:off x="373380" y="2315400"/>
          <a:ext cx="6217897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valvular insufficiency</a:t>
          </a: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406" y="2351426"/>
        <a:ext cx="6145845" cy="665948"/>
      </dsp:txXfrm>
    </dsp:sp>
    <dsp:sp modelId="{8B89E3BC-82BE-4088-967B-F111C475260B}">
      <dsp:nvSpPr>
        <dsp:cNvPr id="0" name=""/>
        <dsp:cNvSpPr/>
      </dsp:nvSpPr>
      <dsp:spPr>
        <a:xfrm>
          <a:off x="0" y="3818400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4B8D43-32C2-472F-AE25-3E127826A2E1}">
      <dsp:nvSpPr>
        <dsp:cNvPr id="0" name=""/>
        <dsp:cNvSpPr/>
      </dsp:nvSpPr>
      <dsp:spPr>
        <a:xfrm>
          <a:off x="373380" y="3449400"/>
          <a:ext cx="6217897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en-US" sz="2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hreatening</a:t>
          </a:r>
          <a:r>
            <a:rPr lang="en-US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cardiac tamponade</a:t>
          </a: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406" y="3485426"/>
        <a:ext cx="6145845" cy="6659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1E5BA-FA35-4301-A664-66D31E23900A}">
      <dsp:nvSpPr>
        <dsp:cNvPr id="0" name=""/>
        <dsp:cNvSpPr/>
      </dsp:nvSpPr>
      <dsp:spPr>
        <a:xfrm>
          <a:off x="0" y="655036"/>
          <a:ext cx="6096000" cy="7166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270764" rIns="473117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MONITORING AND TREATMENT OF THE BASIC DISEASE (cause) and eventual implantation of a permanent pacemaker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55036"/>
        <a:ext cx="6096000" cy="716625"/>
      </dsp:txXfrm>
    </dsp:sp>
    <dsp:sp modelId="{4D7D110F-7F6D-4F3B-9F5A-2A2F60EC617D}">
      <dsp:nvSpPr>
        <dsp:cNvPr id="0" name=""/>
        <dsp:cNvSpPr/>
      </dsp:nvSpPr>
      <dsp:spPr>
        <a:xfrm>
          <a:off x="304502" y="10342"/>
          <a:ext cx="5328791" cy="8365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AV block gr I and II </a:t>
          </a:r>
          <a:r>
            <a:rPr lang="sr-Cyrl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sr-Latn-CS" altLang="sr-Latn-RS" sz="2400" i="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Mobitz I</a:t>
          </a:r>
          <a:r>
            <a:rPr lang="sr-Cyrl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2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340" y="51180"/>
        <a:ext cx="5247115" cy="754897"/>
      </dsp:txXfrm>
    </dsp:sp>
    <dsp:sp modelId="{3DEDA328-3249-4EF7-A790-FF90CB7DDAA5}">
      <dsp:nvSpPr>
        <dsp:cNvPr id="0" name=""/>
        <dsp:cNvSpPr/>
      </dsp:nvSpPr>
      <dsp:spPr>
        <a:xfrm>
          <a:off x="0" y="2125149"/>
          <a:ext cx="6096000" cy="542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270764" rIns="473117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implantation of a </a:t>
          </a:r>
          <a:r>
            <a:rPr lang="sr-Latn-R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temporary / </a:t>
          </a:r>
          <a:r>
            <a:rPr lang="en-U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permanent pacemaker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125149"/>
        <a:ext cx="6096000" cy="542587"/>
      </dsp:txXfrm>
    </dsp:sp>
    <dsp:sp modelId="{795F0538-CD7A-4CDA-9EC1-3A6911718C9F}">
      <dsp:nvSpPr>
        <dsp:cNvPr id="0" name=""/>
        <dsp:cNvSpPr/>
      </dsp:nvSpPr>
      <dsp:spPr>
        <a:xfrm>
          <a:off x="304502" y="1431223"/>
          <a:ext cx="5328791" cy="8751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AV block gr II </a:t>
          </a:r>
          <a:r>
            <a:rPr lang="sr-Cyrl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sr-Latn-CS" altLang="sr-Latn-RS" sz="2400" i="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Mobitz II</a:t>
          </a:r>
          <a:r>
            <a:rPr lang="sr-Cyrl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endParaRPr lang="en-US" sz="2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7224" y="1473945"/>
        <a:ext cx="5243347" cy="789724"/>
      </dsp:txXfrm>
    </dsp:sp>
    <dsp:sp modelId="{A4B8F24C-FFBF-48D4-91B2-30012017E5E2}">
      <dsp:nvSpPr>
        <dsp:cNvPr id="0" name=""/>
        <dsp:cNvSpPr/>
      </dsp:nvSpPr>
      <dsp:spPr>
        <a:xfrm>
          <a:off x="0" y="3453077"/>
          <a:ext cx="6096000" cy="552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270764" rIns="473117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implantation of a </a:t>
          </a:r>
          <a:r>
            <a:rPr lang="sr-Latn-R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temporary / </a:t>
          </a:r>
          <a:r>
            <a:rPr lang="en-US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permanent pacemaker</a:t>
          </a:r>
          <a:endParaRPr lang="en-US" sz="1300" kern="1200" dirty="0"/>
        </a:p>
      </dsp:txBody>
      <dsp:txXfrm>
        <a:off x="0" y="3453077"/>
        <a:ext cx="6096000" cy="552825"/>
      </dsp:txXfrm>
    </dsp:sp>
    <dsp:sp modelId="{B5A2E376-DFB3-4F83-92C9-BA7A9B9D3083}">
      <dsp:nvSpPr>
        <dsp:cNvPr id="0" name=""/>
        <dsp:cNvSpPr/>
      </dsp:nvSpPr>
      <dsp:spPr>
        <a:xfrm>
          <a:off x="304502" y="2737937"/>
          <a:ext cx="5339661" cy="9547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AV block gr III</a:t>
          </a:r>
          <a:endParaRPr lang="sr-Cyrl-RS" sz="2400" kern="1200" dirty="0" smtClean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110" y="2784545"/>
        <a:ext cx="5246445" cy="861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BE70AC-D5D9-48A0-8388-9D9FEA27435E}">
      <dsp:nvSpPr>
        <dsp:cNvPr id="0" name=""/>
        <dsp:cNvSpPr/>
      </dsp:nvSpPr>
      <dsp:spPr>
        <a:xfrm rot="10800000">
          <a:off x="1564619" y="694"/>
          <a:ext cx="5320665" cy="89780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0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No signs of acute heart failure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89071" y="694"/>
        <a:ext cx="5096213" cy="897807"/>
      </dsp:txXfrm>
    </dsp:sp>
    <dsp:sp modelId="{5B5CD103-6B06-4E7C-BA69-9E66434E28E9}">
      <dsp:nvSpPr>
        <dsp:cNvPr id="0" name=""/>
        <dsp:cNvSpPr/>
      </dsp:nvSpPr>
      <dsp:spPr>
        <a:xfrm>
          <a:off x="1115715" y="694"/>
          <a:ext cx="897807" cy="89780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4CDAC-C4A5-4736-A317-201E1CE9D86C}">
      <dsp:nvSpPr>
        <dsp:cNvPr id="0" name=""/>
        <dsp:cNvSpPr/>
      </dsp:nvSpPr>
      <dsp:spPr>
        <a:xfrm rot="10800000">
          <a:off x="1559241" y="1177991"/>
          <a:ext cx="5320665" cy="89780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0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heart failure with craclec in lungs and S3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83693" y="1177991"/>
        <a:ext cx="5096213" cy="897807"/>
      </dsp:txXfrm>
    </dsp:sp>
    <dsp:sp modelId="{8242B311-D873-4B42-BA1C-BD6C8EF76937}">
      <dsp:nvSpPr>
        <dsp:cNvPr id="0" name=""/>
        <dsp:cNvSpPr/>
      </dsp:nvSpPr>
      <dsp:spPr>
        <a:xfrm>
          <a:off x="1202659" y="1252639"/>
          <a:ext cx="876296" cy="92078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7C20F5-0F38-4E07-8177-6C997E5F3D35}">
      <dsp:nvSpPr>
        <dsp:cNvPr id="0" name=""/>
        <dsp:cNvSpPr/>
      </dsp:nvSpPr>
      <dsp:spPr>
        <a:xfrm rot="10800000">
          <a:off x="1564619" y="2355288"/>
          <a:ext cx="5320665" cy="89780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0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Pulmonary edema</a:t>
          </a:r>
          <a:endParaRPr lang="en-US" sz="2000" kern="1200" dirty="0"/>
        </a:p>
      </dsp:txBody>
      <dsp:txXfrm rot="10800000">
        <a:off x="1789071" y="2355288"/>
        <a:ext cx="5096213" cy="897807"/>
      </dsp:txXfrm>
    </dsp:sp>
    <dsp:sp modelId="{7E0BF15F-D647-4B2A-AB47-10F04CE813A5}">
      <dsp:nvSpPr>
        <dsp:cNvPr id="0" name=""/>
        <dsp:cNvSpPr/>
      </dsp:nvSpPr>
      <dsp:spPr>
        <a:xfrm>
          <a:off x="1115715" y="2355288"/>
          <a:ext cx="897807" cy="89780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B2EF96-586D-4315-AFF1-F893D63E1802}">
      <dsp:nvSpPr>
        <dsp:cNvPr id="0" name=""/>
        <dsp:cNvSpPr/>
      </dsp:nvSpPr>
      <dsp:spPr>
        <a:xfrm rot="10800000">
          <a:off x="1579410" y="3486335"/>
          <a:ext cx="5320665" cy="89780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90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Cardiogenic shock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803862" y="3486335"/>
        <a:ext cx="5096213" cy="897807"/>
      </dsp:txXfrm>
    </dsp:sp>
    <dsp:sp modelId="{A4A3ADC2-C38A-4FBC-B467-8E330DF2F9D1}">
      <dsp:nvSpPr>
        <dsp:cNvPr id="0" name=""/>
        <dsp:cNvSpPr/>
      </dsp:nvSpPr>
      <dsp:spPr>
        <a:xfrm>
          <a:off x="1115715" y="3521098"/>
          <a:ext cx="897807" cy="89780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23CC00-D082-47BB-A0E1-AE8EBA2C86D8}">
      <dsp:nvSpPr>
        <dsp:cNvPr id="0" name=""/>
        <dsp:cNvSpPr/>
      </dsp:nvSpPr>
      <dsp:spPr>
        <a:xfrm>
          <a:off x="0" y="585468"/>
          <a:ext cx="8610600" cy="30200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8278" tIns="1353820" rIns="668278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suffocation, more pronounced in the lying position
palpitations
cold extremities
confusion, agitation</a:t>
          </a:r>
          <a:endParaRPr lang="en-US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85468"/>
        <a:ext cx="8610600" cy="3020062"/>
      </dsp:txXfrm>
    </dsp:sp>
    <dsp:sp modelId="{D4F3B4DD-995E-40D0-B22F-6BC34C6954DF}">
      <dsp:nvSpPr>
        <dsp:cNvPr id="0" name=""/>
        <dsp:cNvSpPr/>
      </dsp:nvSpPr>
      <dsp:spPr>
        <a:xfrm>
          <a:off x="430530" y="673733"/>
          <a:ext cx="6027420" cy="8711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822" tIns="0" rIns="227822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4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SYPMTOMS</a:t>
          </a:r>
          <a:endParaRPr lang="en-US" sz="4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3055" y="716258"/>
        <a:ext cx="5942370" cy="7860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570596-E5F4-43F1-82AF-ED8015AA103E}">
      <dsp:nvSpPr>
        <dsp:cNvPr id="0" name=""/>
        <dsp:cNvSpPr/>
      </dsp:nvSpPr>
      <dsp:spPr>
        <a:xfrm>
          <a:off x="0" y="762000"/>
          <a:ext cx="8039100" cy="3405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3923" tIns="479044" rIns="62392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auscultatory</a:t>
          </a: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crackles in the lungs
</a:t>
          </a:r>
          <a:r>
            <a:rPr lang="en-US" sz="23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auscultatory</a:t>
          </a: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third tone over the heart, sometimes new murmurs
pretibial edema
distended jugular veins
hepatomegaly
</a:t>
          </a:r>
          <a:r>
            <a:rPr lang="en-US" sz="23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hepatojugular</a:t>
          </a: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reflux
filiform pulse</a:t>
          </a:r>
          <a:endParaRPr lang="en-US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62000"/>
        <a:ext cx="8039100" cy="3405150"/>
      </dsp:txXfrm>
    </dsp:sp>
    <dsp:sp modelId="{7BB8BACC-93D9-46FB-BF6B-14E60F64E4D2}">
      <dsp:nvSpPr>
        <dsp:cNvPr id="0" name=""/>
        <dsp:cNvSpPr/>
      </dsp:nvSpPr>
      <dsp:spPr>
        <a:xfrm>
          <a:off x="401955" y="51031"/>
          <a:ext cx="6355101" cy="10232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701" tIns="0" rIns="212701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4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SIGNS</a:t>
          </a:r>
          <a:endParaRPr lang="en-US" sz="4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1907" y="100983"/>
        <a:ext cx="6255197" cy="9233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23CC00-D082-47BB-A0E1-AE8EBA2C86D8}">
      <dsp:nvSpPr>
        <dsp:cNvPr id="0" name=""/>
        <dsp:cNvSpPr/>
      </dsp:nvSpPr>
      <dsp:spPr>
        <a:xfrm>
          <a:off x="0" y="323951"/>
          <a:ext cx="7467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9569" tIns="354076" rIns="57956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23951"/>
        <a:ext cx="7467600" cy="428400"/>
      </dsp:txXfrm>
    </dsp:sp>
    <dsp:sp modelId="{D4F3B4DD-995E-40D0-B22F-6BC34C6954DF}">
      <dsp:nvSpPr>
        <dsp:cNvPr id="0" name=""/>
        <dsp:cNvSpPr/>
      </dsp:nvSpPr>
      <dsp:spPr>
        <a:xfrm>
          <a:off x="373380" y="73031"/>
          <a:ext cx="583693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CLINICAL PRESENTATION AND PHYSICAL EXAM</a:t>
          </a: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78" y="97529"/>
        <a:ext cx="5787934" cy="452844"/>
      </dsp:txXfrm>
    </dsp:sp>
    <dsp:sp modelId="{5A570596-E5F4-43F1-82AF-ED8015AA103E}">
      <dsp:nvSpPr>
        <dsp:cNvPr id="0" name=""/>
        <dsp:cNvSpPr/>
      </dsp:nvSpPr>
      <dsp:spPr>
        <a:xfrm>
          <a:off x="0" y="1095071"/>
          <a:ext cx="7467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9569" tIns="354076" rIns="57956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095071"/>
        <a:ext cx="7467600" cy="428400"/>
      </dsp:txXfrm>
    </dsp:sp>
    <dsp:sp modelId="{7BB8BACC-93D9-46FB-BF6B-14E60F64E4D2}">
      <dsp:nvSpPr>
        <dsp:cNvPr id="0" name=""/>
        <dsp:cNvSpPr/>
      </dsp:nvSpPr>
      <dsp:spPr>
        <a:xfrm>
          <a:off x="373380" y="844151"/>
          <a:ext cx="522732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X-CHEST RAY</a:t>
          </a: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78" y="868649"/>
        <a:ext cx="5178324" cy="452844"/>
      </dsp:txXfrm>
    </dsp:sp>
    <dsp:sp modelId="{533F77D1-919C-43ED-A0DC-CC874D6A136A}">
      <dsp:nvSpPr>
        <dsp:cNvPr id="0" name=""/>
        <dsp:cNvSpPr/>
      </dsp:nvSpPr>
      <dsp:spPr>
        <a:xfrm>
          <a:off x="0" y="1866191"/>
          <a:ext cx="7467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28C85D-48EC-469B-BF42-4E4EA9560322}">
      <dsp:nvSpPr>
        <dsp:cNvPr id="0" name=""/>
        <dsp:cNvSpPr/>
      </dsp:nvSpPr>
      <dsp:spPr>
        <a:xfrm>
          <a:off x="373380" y="1615271"/>
          <a:ext cx="522732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ECG</a:t>
          </a: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78" y="1639769"/>
        <a:ext cx="5178324" cy="452844"/>
      </dsp:txXfrm>
    </dsp:sp>
    <dsp:sp modelId="{CCB0A1DB-D9A0-482B-9194-1AC029B4B0DC}">
      <dsp:nvSpPr>
        <dsp:cNvPr id="0" name=""/>
        <dsp:cNvSpPr/>
      </dsp:nvSpPr>
      <dsp:spPr>
        <a:xfrm>
          <a:off x="0" y="2637311"/>
          <a:ext cx="7467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6898C5-F838-4FAD-85C1-49270BDF30C8}">
      <dsp:nvSpPr>
        <dsp:cNvPr id="0" name=""/>
        <dsp:cNvSpPr/>
      </dsp:nvSpPr>
      <dsp:spPr>
        <a:xfrm>
          <a:off x="373380" y="2386391"/>
          <a:ext cx="522732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ECHOCARDIOGRAPHY</a:t>
          </a: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78" y="2410889"/>
        <a:ext cx="5178324" cy="452844"/>
      </dsp:txXfrm>
    </dsp:sp>
    <dsp:sp modelId="{B0924BB2-3C8F-4B12-8C64-BF3E589594C5}">
      <dsp:nvSpPr>
        <dsp:cNvPr id="0" name=""/>
        <dsp:cNvSpPr/>
      </dsp:nvSpPr>
      <dsp:spPr>
        <a:xfrm>
          <a:off x="0" y="3408431"/>
          <a:ext cx="7467600" cy="7095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9569" tIns="354076" rIns="57956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gas analysis, natriuretic peptides</a:t>
          </a:r>
          <a:endParaRPr lang="en-US" sz="17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408431"/>
        <a:ext cx="7467600" cy="709537"/>
      </dsp:txXfrm>
    </dsp:sp>
    <dsp:sp modelId="{EB33A9CC-A468-4C3C-B3D6-3C7E99DEED07}">
      <dsp:nvSpPr>
        <dsp:cNvPr id="0" name=""/>
        <dsp:cNvSpPr/>
      </dsp:nvSpPr>
      <dsp:spPr>
        <a:xfrm>
          <a:off x="373380" y="3157511"/>
          <a:ext cx="522732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LABORATORY</a:t>
          </a:r>
          <a:endParaRPr lang="en-US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78" y="3182009"/>
        <a:ext cx="5178324" cy="4528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963D21-4239-439B-9636-71F685760F80}">
      <dsp:nvSpPr>
        <dsp:cNvPr id="0" name=""/>
        <dsp:cNvSpPr/>
      </dsp:nvSpPr>
      <dsp:spPr>
        <a:xfrm>
          <a:off x="4572412" y="-159612"/>
          <a:ext cx="2585906" cy="9117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Mechanical AMI complications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16920" y="-115104"/>
        <a:ext cx="2496890" cy="822735"/>
      </dsp:txXfrm>
    </dsp:sp>
    <dsp:sp modelId="{1623269F-4DEF-423A-9348-8F84E1F548C0}">
      <dsp:nvSpPr>
        <dsp:cNvPr id="0" name=""/>
        <dsp:cNvSpPr/>
      </dsp:nvSpPr>
      <dsp:spPr>
        <a:xfrm>
          <a:off x="3073843" y="-1720470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4084299" y="2473112"/>
              </a:moveTo>
              <a:arcTo wR="2062763" hR="2062763" stAng="688469" swAng="144699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C95556-E38C-47C8-BFB2-1A902F8FF70D}">
      <dsp:nvSpPr>
        <dsp:cNvPr id="0" name=""/>
        <dsp:cNvSpPr/>
      </dsp:nvSpPr>
      <dsp:spPr>
        <a:xfrm>
          <a:off x="6248394" y="838202"/>
          <a:ext cx="2588702" cy="9239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Acute myopercarditis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93499" y="883307"/>
        <a:ext cx="2498492" cy="833774"/>
      </dsp:txXfrm>
    </dsp:sp>
    <dsp:sp modelId="{4AFE2C5C-2AC0-4FFF-9898-96DC3432A8D9}">
      <dsp:nvSpPr>
        <dsp:cNvPr id="0" name=""/>
        <dsp:cNvSpPr/>
      </dsp:nvSpPr>
      <dsp:spPr>
        <a:xfrm>
          <a:off x="4186303" y="1106884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3572019" y="656654"/>
              </a:moveTo>
              <a:arcTo wR="2062763" hR="2062763" stAng="19021578" swAng="302184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C0CF43-9D7D-4962-9485-71896099E37C}">
      <dsp:nvSpPr>
        <dsp:cNvPr id="0" name=""/>
        <dsp:cNvSpPr/>
      </dsp:nvSpPr>
      <dsp:spPr>
        <a:xfrm>
          <a:off x="6640497" y="1902922"/>
          <a:ext cx="2575263" cy="9122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Tacotsubo cardiomyopathy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85027" y="1947452"/>
        <a:ext cx="2486203" cy="823148"/>
      </dsp:txXfrm>
    </dsp:sp>
    <dsp:sp modelId="{D5149866-55C5-4DD1-8F22-CFA00A593442}">
      <dsp:nvSpPr>
        <dsp:cNvPr id="0" name=""/>
        <dsp:cNvSpPr/>
      </dsp:nvSpPr>
      <dsp:spPr>
        <a:xfrm>
          <a:off x="4392068" y="-741695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3483239" y="3558504"/>
              </a:moveTo>
              <a:arcTo wR="2062763" hR="2062763" stAng="2788706" swAng="397839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CF7870-17DB-45D7-A552-5ED220A233FF}">
      <dsp:nvSpPr>
        <dsp:cNvPr id="0" name=""/>
        <dsp:cNvSpPr/>
      </dsp:nvSpPr>
      <dsp:spPr>
        <a:xfrm>
          <a:off x="6172007" y="2972284"/>
          <a:ext cx="2575263" cy="9348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endocarditis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17642" y="3017919"/>
        <a:ext cx="2483993" cy="843564"/>
      </dsp:txXfrm>
    </dsp:sp>
    <dsp:sp modelId="{CE8987FA-5A69-4DA5-8AC0-06739BC2A4D8}">
      <dsp:nvSpPr>
        <dsp:cNvPr id="0" name=""/>
        <dsp:cNvSpPr/>
      </dsp:nvSpPr>
      <dsp:spPr>
        <a:xfrm>
          <a:off x="4177569" y="3757659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2835088" y="150040"/>
              </a:moveTo>
              <a:arcTo wR="2062763" hR="2062763" stAng="17519281" swAng="253739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3775F-7584-4CA9-9321-9E223DB3BD3D}">
      <dsp:nvSpPr>
        <dsp:cNvPr id="0" name=""/>
        <dsp:cNvSpPr/>
      </dsp:nvSpPr>
      <dsp:spPr>
        <a:xfrm>
          <a:off x="4577734" y="3959569"/>
          <a:ext cx="2575263" cy="9244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Aortic dissection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2862" y="4004697"/>
        <a:ext cx="2485007" cy="834186"/>
      </dsp:txXfrm>
    </dsp:sp>
    <dsp:sp modelId="{CF63D12B-7F36-4DFB-AF80-590CCE372CD1}">
      <dsp:nvSpPr>
        <dsp:cNvPr id="0" name=""/>
        <dsp:cNvSpPr/>
      </dsp:nvSpPr>
      <dsp:spPr>
        <a:xfrm>
          <a:off x="3392057" y="3774790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1187152" y="195064"/>
              </a:moveTo>
              <a:arcTo wR="2062763" hR="2062763" stAng="14692917" swAng="266297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CCF088-24C9-4799-86D9-E2570CE20DDA}">
      <dsp:nvSpPr>
        <dsp:cNvPr id="0" name=""/>
        <dsp:cNvSpPr/>
      </dsp:nvSpPr>
      <dsp:spPr>
        <a:xfrm>
          <a:off x="2995479" y="2972287"/>
          <a:ext cx="2563249" cy="9348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Pericardial tamponade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41114" y="3017922"/>
        <a:ext cx="2471979" cy="843564"/>
      </dsp:txXfrm>
    </dsp:sp>
    <dsp:sp modelId="{B865817A-A078-4A95-B361-E09798EF7D7F}">
      <dsp:nvSpPr>
        <dsp:cNvPr id="0" name=""/>
        <dsp:cNvSpPr/>
      </dsp:nvSpPr>
      <dsp:spPr>
        <a:xfrm>
          <a:off x="3214793" y="-744373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828017" y="3715154"/>
              </a:moveTo>
              <a:arcTo wR="2062763" hR="2062763" stAng="7606131" swAng="411654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2BAF67-DF64-425F-B56A-884DF2E0E910}">
      <dsp:nvSpPr>
        <dsp:cNvPr id="0" name=""/>
        <dsp:cNvSpPr/>
      </dsp:nvSpPr>
      <dsp:spPr>
        <a:xfrm>
          <a:off x="2514970" y="1908347"/>
          <a:ext cx="2575263" cy="9013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Massive PTE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8971" y="1952348"/>
        <a:ext cx="2487261" cy="813357"/>
      </dsp:txXfrm>
    </dsp:sp>
    <dsp:sp modelId="{2D208FEF-7BCC-4BE1-BDDD-E3C003BD9ED9}">
      <dsp:nvSpPr>
        <dsp:cNvPr id="0" name=""/>
        <dsp:cNvSpPr/>
      </dsp:nvSpPr>
      <dsp:spPr>
        <a:xfrm>
          <a:off x="3150123" y="1396123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704084" y="510673"/>
              </a:moveTo>
              <a:arcTo wR="2062763" hR="2062763" stAng="13728092" swAng="38461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6FC827-3965-4119-8AAA-5C26CF2250D3}">
      <dsp:nvSpPr>
        <dsp:cNvPr id="0" name=""/>
        <dsp:cNvSpPr/>
      </dsp:nvSpPr>
      <dsp:spPr>
        <a:xfrm>
          <a:off x="2972798" y="839475"/>
          <a:ext cx="2575263" cy="923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AMI with left ventricle dysfunction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903" y="884580"/>
        <a:ext cx="2485053" cy="833780"/>
      </dsp:txXfrm>
    </dsp:sp>
    <dsp:sp modelId="{EFBC8FFE-2615-444D-BD31-592D8DE5BFC3}">
      <dsp:nvSpPr>
        <dsp:cNvPr id="0" name=""/>
        <dsp:cNvSpPr/>
      </dsp:nvSpPr>
      <dsp:spPr>
        <a:xfrm>
          <a:off x="3810858" y="-2911567"/>
          <a:ext cx="4125527" cy="4125527"/>
        </a:xfrm>
        <a:custGeom>
          <a:avLst/>
          <a:gdLst/>
          <a:ahLst/>
          <a:cxnLst/>
          <a:rect l="0" t="0" r="0" b="0"/>
          <a:pathLst>
            <a:path>
              <a:moveTo>
                <a:pt x="876370" y="3750206"/>
              </a:moveTo>
              <a:arcTo wR="2062763" hR="2062763" stAng="7506598" swAng="237567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009877-7FB3-48CC-8509-E1B8196AD783}">
      <dsp:nvSpPr>
        <dsp:cNvPr id="0" name=""/>
        <dsp:cNvSpPr/>
      </dsp:nvSpPr>
      <dsp:spPr>
        <a:xfrm rot="5400000">
          <a:off x="3893862" y="-565393"/>
          <a:ext cx="3251200" cy="519478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TACHYCARDIA
TACHYPNEA
HYPOTENSION
OLIGURIA
COLD EXTREMITIES
ALTERED MENTAL STATE</a:t>
          </a:r>
          <a:endParaRPr lang="en-US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22069" y="565111"/>
        <a:ext cx="5036076" cy="2933778"/>
      </dsp:txXfrm>
    </dsp:sp>
    <dsp:sp modelId="{F57056C6-FA47-47E4-A36C-595C59C97EE0}">
      <dsp:nvSpPr>
        <dsp:cNvPr id="0" name=""/>
        <dsp:cNvSpPr/>
      </dsp:nvSpPr>
      <dsp:spPr>
        <a:xfrm>
          <a:off x="0" y="0"/>
          <a:ext cx="2922068" cy="406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REVERSIBLE STAGE</a:t>
          </a:r>
          <a:endParaRPr lang="en-US" sz="2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644" y="142644"/>
        <a:ext cx="2636780" cy="377871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A98B6-4634-4C92-BED9-C9383BF4681C}">
      <dsp:nvSpPr>
        <dsp:cNvPr id="0" name=""/>
        <dsp:cNvSpPr/>
      </dsp:nvSpPr>
      <dsp:spPr>
        <a:xfrm rot="5400000">
          <a:off x="3893862" y="-565393"/>
          <a:ext cx="3251200" cy="519478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PATIENT IS ANXIOUS, SCARED
DRIED WITH COLD SWEAT
HE BREATHES </a:t>
          </a: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SHALLY</a:t>
          </a: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
MORE EXPRESSED HYPOTENSION
ANURIA</a:t>
          </a:r>
          <a:endParaRPr lang="en-US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22069" y="565111"/>
        <a:ext cx="5036076" cy="2933778"/>
      </dsp:txXfrm>
    </dsp:sp>
    <dsp:sp modelId="{13F94137-089B-4CC5-A4F2-79695DC576F7}">
      <dsp:nvSpPr>
        <dsp:cNvPr id="0" name=""/>
        <dsp:cNvSpPr/>
      </dsp:nvSpPr>
      <dsp:spPr>
        <a:xfrm>
          <a:off x="0" y="0"/>
          <a:ext cx="2922068" cy="406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IREVERSIBLE STAGE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644" y="142644"/>
        <a:ext cx="2636780" cy="37787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1E5BA-FA35-4301-A664-66D31E23900A}">
      <dsp:nvSpPr>
        <dsp:cNvPr id="0" name=""/>
        <dsp:cNvSpPr/>
      </dsp:nvSpPr>
      <dsp:spPr>
        <a:xfrm>
          <a:off x="0" y="847575"/>
          <a:ext cx="60960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7D110F-7F6D-4F3B-9F5A-2A2F60EC617D}">
      <dsp:nvSpPr>
        <dsp:cNvPr id="0" name=""/>
        <dsp:cNvSpPr/>
      </dsp:nvSpPr>
      <dsp:spPr>
        <a:xfrm>
          <a:off x="304502" y="54105"/>
          <a:ext cx="5328791" cy="10296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TREATMENT OF MAIN CAUSE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764" y="104367"/>
        <a:ext cx="5228267" cy="929105"/>
      </dsp:txXfrm>
    </dsp:sp>
    <dsp:sp modelId="{3DEDA328-3249-4EF7-A790-FF90CB7DDAA5}">
      <dsp:nvSpPr>
        <dsp:cNvPr id="0" name=""/>
        <dsp:cNvSpPr/>
      </dsp:nvSpPr>
      <dsp:spPr>
        <a:xfrm>
          <a:off x="0" y="2178145"/>
          <a:ext cx="60960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5F0538-CD7A-4CDA-9EC1-3A6911718C9F}">
      <dsp:nvSpPr>
        <dsp:cNvPr id="0" name=""/>
        <dsp:cNvSpPr/>
      </dsp:nvSpPr>
      <dsp:spPr>
        <a:xfrm>
          <a:off x="304502" y="1324082"/>
          <a:ext cx="5328791" cy="10771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PHARMACOLOGICAL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083" y="1376663"/>
        <a:ext cx="5223629" cy="971968"/>
      </dsp:txXfrm>
    </dsp:sp>
    <dsp:sp modelId="{A4B8F24C-FFBF-48D4-91B2-30012017E5E2}">
      <dsp:nvSpPr>
        <dsp:cNvPr id="0" name=""/>
        <dsp:cNvSpPr/>
      </dsp:nvSpPr>
      <dsp:spPr>
        <a:xfrm>
          <a:off x="0" y="3606694"/>
          <a:ext cx="60960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A2E376-DFB3-4F83-92C9-BA7A9B9D3083}">
      <dsp:nvSpPr>
        <dsp:cNvPr id="0" name=""/>
        <dsp:cNvSpPr/>
      </dsp:nvSpPr>
      <dsp:spPr>
        <a:xfrm>
          <a:off x="304502" y="2667745"/>
          <a:ext cx="5339661" cy="11751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PACEMAKER</a:t>
          </a:r>
          <a:endParaRPr lang="sr-Cyrl-RS" sz="2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1866" y="2725109"/>
        <a:ext cx="5224933" cy="1060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9F98F-1FED-4517-8F94-BAA8AF40C781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D8B22-A4C1-4008-8794-D601822E47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62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66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859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49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383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47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1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nl-NL" dirty="0"/>
              <a:t>Titelstijl van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009088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2625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2pPr lvl="1">
              <a:defRPr/>
            </a:lvl2pPr>
          </a:lstStyle>
          <a:p>
            <a:pPr lvl="1"/>
            <a:fld id="{5DDE656B-9319-4A0A-AC54-8D35CD3FEB90}" type="slidenum">
              <a:rPr lang="en-US" altLang="en-US"/>
              <a:pPr lvl="1"/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049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37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9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931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4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59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61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1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46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0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7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514600"/>
            <a:ext cx="6858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Faculty of medical sciences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E,ergency</a:t>
            </a:r>
            <a:r>
              <a:rPr lang="en-US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conditions in medicine – professional practice</a:t>
            </a:r>
            <a:r>
              <a:rPr lang="sr-Cyrl-RS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week</a:t>
            </a:r>
            <a:r>
              <a:rPr lang="sr-Cyrl-R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CS" altLang="sr-Latn-R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sr-Latn-R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sr-Latn-RS" sz="7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altLang="sr-Latn-RS" sz="7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sr-Latn-R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arrest and cardiopulmonary resuscitation. Acute decompensated heart failure. Acute coronary syndrome. Malignant heart rhythm disorders. Hypertensive crisis. 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5486400"/>
            <a:ext cx="6400800" cy="713936"/>
          </a:xfrm>
        </p:spPr>
        <p:txBody>
          <a:bodyPr>
            <a:noAutofit/>
          </a:bodyPr>
          <a:lstStyle/>
          <a:p>
            <a:pPr algn="ctr"/>
            <a:r>
              <a:rPr lang="en-US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Assitsnt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professor Rada Vucic</a:t>
            </a:r>
            <a:endParaRPr lang="en-US" sz="2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 descr="E:\Nena\Doktorske\MFg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0"/>
            <a:ext cx="8572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8"/>
    </mc:Choice>
    <mc:Fallback xmlns="">
      <p:transition spd="slow" advTm="227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1"/>
          <p:cNvSpPr txBox="1">
            <a:spLocks noChangeArrowheads="1"/>
          </p:cNvSpPr>
          <p:nvPr/>
        </p:nvSpPr>
        <p:spPr bwMode="auto">
          <a:xfrm>
            <a:off x="1066800" y="1598577"/>
            <a:ext cx="80010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Cyrl-CS" altLang="en-US" sz="1800" dirty="0">
              <a:solidFill>
                <a:srgbClr val="21050D"/>
              </a:solidFill>
              <a:latin typeface="Times New Roman" panose="02020603050405020304" pitchFamily="18" charset="0"/>
            </a:endParaRPr>
          </a:p>
          <a:p>
            <a:pPr lvl="2">
              <a:spcBef>
                <a:spcPct val="0"/>
              </a:spcBef>
              <a:buNone/>
            </a:pPr>
            <a:r>
              <a:rPr lang="en-US" altLang="en-US" sz="1800" b="1" dirty="0">
                <a:latin typeface="Times New Roman" panose="02020603050405020304" pitchFamily="18" charset="0"/>
              </a:rPr>
              <a:t>THERAPY:  start cardiopulmonary resuscitation as soon as possible  </a:t>
            </a:r>
            <a:endParaRPr lang="sr-Latn-RS" altLang="en-US" sz="1800" b="1" dirty="0" smtClean="0">
              <a:latin typeface="Times New Roman" panose="02020603050405020304" pitchFamily="18" charset="0"/>
            </a:endParaRPr>
          </a:p>
          <a:p>
            <a:pPr lvl="2">
              <a:spcBef>
                <a:spcPct val="0"/>
              </a:spcBef>
              <a:buNone/>
            </a:pPr>
            <a:endParaRPr lang="sr-Latn-RS" altLang="en-US" sz="1800" b="1" dirty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airway </a:t>
            </a:r>
            <a:r>
              <a:rPr lang="en-US" altLang="en-US" sz="1800" b="1" dirty="0">
                <a:latin typeface="Times New Roman" panose="02020603050405020304" pitchFamily="18" charset="0"/>
              </a:rPr>
              <a:t>clearance  </a:t>
            </a:r>
            <a:endParaRPr lang="sr-Latn-RS" altLang="en-US" sz="1800" b="1" dirty="0" smtClean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endParaRPr lang="sr-Latn-RS" altLang="en-US" sz="1800" b="1" dirty="0" smtClean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artificial </a:t>
            </a:r>
            <a:r>
              <a:rPr lang="en-US" altLang="en-US" sz="1800" b="1" dirty="0">
                <a:latin typeface="Times New Roman" panose="02020603050405020304" pitchFamily="18" charset="0"/>
              </a:rPr>
              <a:t>ventilation  </a:t>
            </a:r>
            <a:endParaRPr lang="sr-Latn-RS" altLang="en-US" sz="1800" b="1" dirty="0" smtClean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endParaRPr lang="sr-Latn-RS" altLang="en-US" sz="1800" b="1" dirty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artificial </a:t>
            </a:r>
            <a:r>
              <a:rPr lang="en-US" altLang="en-US" sz="1800" b="1" dirty="0">
                <a:latin typeface="Times New Roman" panose="02020603050405020304" pitchFamily="18" charset="0"/>
              </a:rPr>
              <a:t>circulation - chest compressions ("massage" of the heart</a:t>
            </a:r>
            <a:r>
              <a:rPr lang="en-US" altLang="en-US" sz="1800" b="1" dirty="0" smtClean="0">
                <a:latin typeface="Times New Roman" panose="02020603050405020304" pitchFamily="18" charset="0"/>
              </a:rPr>
              <a:t>)  </a:t>
            </a:r>
            <a:endParaRPr lang="sr-Latn-RS" altLang="en-US" sz="1800" b="1" dirty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endParaRPr lang="sr-Latn-RS" altLang="en-US" sz="1800" b="1" dirty="0" smtClean="0">
              <a:latin typeface="Times New Roman" panose="02020603050405020304" pitchFamily="18" charset="0"/>
            </a:endParaRPr>
          </a:p>
          <a:p>
            <a:pPr marL="1257300" lvl="2" indent="-342900">
              <a:spcBef>
                <a:spcPct val="0"/>
              </a:spcBef>
              <a:buAutoNum type="alphaUcPeriod"/>
            </a:pPr>
            <a:r>
              <a:rPr lang="en-US" altLang="en-US" sz="1800" b="1" dirty="0" smtClean="0">
                <a:latin typeface="Times New Roman" panose="02020603050405020304" pitchFamily="18" charset="0"/>
              </a:rPr>
              <a:t>drugs</a:t>
            </a:r>
            <a:r>
              <a:rPr lang="en-US" altLang="en-US" sz="1800" b="1" dirty="0">
                <a:latin typeface="Times New Roman" panose="02020603050405020304" pitchFamily="18" charset="0"/>
              </a:rPr>
              <a:t>: adrenaline, atropine, </a:t>
            </a:r>
            <a:r>
              <a:rPr lang="en-US" altLang="en-US" sz="1800" b="1" dirty="0" err="1">
                <a:latin typeface="Times New Roman" panose="02020603050405020304" pitchFamily="18" charset="0"/>
              </a:rPr>
              <a:t>antiarrhythmics</a:t>
            </a:r>
            <a:r>
              <a:rPr lang="en-US" altLang="en-US" sz="1800" b="1" dirty="0">
                <a:latin typeface="Times New Roman" panose="02020603050405020304" pitchFamily="18" charset="0"/>
              </a:rPr>
              <a:t> (amiodarone)..., fluids for intravenous infusion</a:t>
            </a:r>
            <a:endParaRPr lang="sr-Cyrl-CS" altLang="en-US" sz="2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539705"/>
      </p:ext>
    </p:extLst>
  </p:cSld>
  <p:clrMapOvr>
    <a:masterClrMapping/>
  </p:clrMapOvr>
  <p:transition advTm="130328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474"/>
            <a:ext cx="8305800" cy="1083329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DEOMPENSATED HEART FAILURE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905000"/>
            <a:ext cx="7405604" cy="4553797"/>
          </a:xfrm>
        </p:spPr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SUDDEN ONSET OR WORSENING OF HEART FAILURE 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APPEARS IN TWO FORMS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PULMONARY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EDEMA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CARDIOGENIC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SHOCK</a:t>
            </a: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58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23"/>
    </mc:Choice>
    <mc:Fallback xmlns="">
      <p:transition spd="slow" advTm="1422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7474"/>
            <a:ext cx="8382000" cy="1083329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Cyrl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15235332"/>
              </p:ext>
            </p:extLst>
          </p:nvPr>
        </p:nvGraphicFramePr>
        <p:xfrm>
          <a:off x="1143000" y="2209800"/>
          <a:ext cx="7467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537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794"/>
    </mc:Choice>
    <mc:Fallback xmlns="">
      <p:transition spd="slow" advTm="7879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7474"/>
            <a:ext cx="8382000" cy="1083329"/>
          </a:xfrm>
        </p:spPr>
        <p:txBody>
          <a:bodyPr>
            <a:noAutofit/>
          </a:bodyPr>
          <a:lstStyle/>
          <a:p>
            <a:pPr algn="ctr"/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KILLIP CLASSIFICATION</a:t>
            </a: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(ACUTE 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MYOCARDIAL INFARCTION)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80533267"/>
              </p:ext>
            </p:extLst>
          </p:nvPr>
        </p:nvGraphicFramePr>
        <p:xfrm>
          <a:off x="914400" y="2286000"/>
          <a:ext cx="80010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val 5"/>
          <p:cNvSpPr/>
          <p:nvPr/>
        </p:nvSpPr>
        <p:spPr>
          <a:xfrm>
            <a:off x="1981200" y="2286000"/>
            <a:ext cx="1066800" cy="9906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015835" y="3465193"/>
            <a:ext cx="1032165" cy="954407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78890" y="4536544"/>
            <a:ext cx="992910" cy="1026056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006599" y="5707253"/>
            <a:ext cx="965201" cy="962891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89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670"/>
    </mc:Choice>
    <mc:Fallback xmlns="">
      <p:transition spd="slow" advTm="25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474"/>
            <a:ext cx="8305800" cy="1083329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17959958"/>
              </p:ext>
            </p:extLst>
          </p:nvPr>
        </p:nvGraphicFramePr>
        <p:xfrm>
          <a:off x="457200" y="2286000"/>
          <a:ext cx="8610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333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65"/>
    </mc:Choice>
    <mc:Fallback xmlns="">
      <p:transition spd="slow" advTm="16665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474"/>
            <a:ext cx="8305800" cy="1083329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61919268"/>
              </p:ext>
            </p:extLst>
          </p:nvPr>
        </p:nvGraphicFramePr>
        <p:xfrm>
          <a:off x="876300" y="2286000"/>
          <a:ext cx="80391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130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38"/>
    </mc:Choice>
    <mc:Fallback xmlns="">
      <p:transition spd="slow" advTm="21038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474"/>
            <a:ext cx="8305800" cy="1083329"/>
          </a:xfrm>
        </p:spPr>
        <p:txBody>
          <a:bodyPr>
            <a:normAutofit/>
          </a:bodyPr>
          <a:lstStyle/>
          <a:p>
            <a:pPr algn="ctr"/>
            <a:r>
              <a:rPr lang="sr-Latn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13140839"/>
              </p:ext>
            </p:extLst>
          </p:nvPr>
        </p:nvGraphicFramePr>
        <p:xfrm>
          <a:off x="876300" y="2286000"/>
          <a:ext cx="7467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42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91"/>
    </mc:Choice>
    <mc:Fallback xmlns="">
      <p:transition spd="slow" advTm="4529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24110"/>
            <a:ext cx="79248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CARDIOGENIC SHOCK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2133600"/>
            <a:ext cx="7696200" cy="3777622"/>
          </a:xfrm>
        </p:spPr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CONDITION OF CIRCULATORY INSUFFICIENCY LEADING TO TISSUE HYPOPERFUSION, WHERE THE PUMPING FUNCTION OF THE HEART IS NOT SUFFICIENT FOR ADEQUATE TISSUE PERFUSION AND EVACUATION OF THE END PRODUCTS OF METABOLISM</a:t>
            </a: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MYOCARDIAL INFARCTION</a:t>
            </a: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5-8% </a:t>
            </a:r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STEMI</a:t>
            </a:r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2.5% </a:t>
            </a:r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NSTEMI</a:t>
            </a:r>
            <a:endParaRPr lang="sr-Cyrl-R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MORTALITY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50%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HALF OF THEM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WITHIN THE FIRST 48 HOURS)</a:t>
            </a:r>
          </a:p>
        </p:txBody>
      </p:sp>
    </p:spTree>
    <p:extLst>
      <p:ext uri="{BB962C8B-B14F-4D97-AF65-F5344CB8AC3E}">
        <p14:creationId xmlns:p14="http://schemas.microsoft.com/office/powerpoint/2010/main" val="15685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82"/>
    </mc:Choice>
    <mc:Fallback xmlns="">
      <p:transition spd="slow" advTm="31682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24110"/>
            <a:ext cx="79248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719270"/>
              </p:ext>
            </p:extLst>
          </p:nvPr>
        </p:nvGraphicFramePr>
        <p:xfrm>
          <a:off x="-1143000" y="1981200"/>
          <a:ext cx="11730732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036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82"/>
    </mc:Choice>
    <mc:Fallback xmlns="">
      <p:transition spd="slow" advTm="95382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24110"/>
            <a:ext cx="79248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61623322"/>
              </p:ext>
            </p:extLst>
          </p:nvPr>
        </p:nvGraphicFramePr>
        <p:xfrm>
          <a:off x="798544" y="2209800"/>
          <a:ext cx="81168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505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66"/>
    </mc:Choice>
    <mc:Fallback xmlns="">
      <p:transition spd="slow" advTm="1546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7392" y="2010588"/>
            <a:ext cx="7297008" cy="1570811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Non-traumatic, unexpected death presented in first 1hour from 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ym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ptoms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onset in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apparently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healthy person. 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there were no eyewitnesses to the fatal outcome, it is added that the person was in good health 24 hours before the event</a:t>
            </a:r>
            <a:endParaRPr lang="sr-Latn-R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14500" y="1428750"/>
            <a:ext cx="4760785" cy="5715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2700" dirty="0"/>
          </a:p>
        </p:txBody>
      </p:sp>
      <p:sp>
        <p:nvSpPr>
          <p:cNvPr id="5" name="Rectangle 4"/>
          <p:cNvSpPr/>
          <p:nvPr/>
        </p:nvSpPr>
        <p:spPr>
          <a:xfrm>
            <a:off x="1371600" y="4249883"/>
            <a:ext cx="7391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Term is used when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congenital or acquired heart disease was present during life;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autopsy determined cardiac or vascular anomaly as the probable cause of death;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post-mortem examination did not reveal extra-cardiac causes, and the likely cause of death is a heart rhythm disorder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810304" y="3411059"/>
            <a:ext cx="4760785" cy="571500"/>
          </a:xfrm>
          <a:prstGeom prst="rect">
            <a:avLst/>
          </a:prstGeom>
          <a:noFill/>
        </p:spPr>
        <p:txBody>
          <a:bodyPr vert="horz" lIns="68580" tIns="34290" rIns="68580" bIns="3429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Clr>
                <a:schemeClr val="accent1"/>
              </a:buClr>
            </a:pPr>
            <a:r>
              <a:rPr lang="en-US" altLang="sr-Latn-R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 </a:t>
            </a:r>
            <a:r>
              <a:rPr lang="sr-Latn-RS" altLang="sr-Latn-R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</a:t>
            </a:r>
            <a:r>
              <a:rPr lang="en-US" altLang="sr-Latn-R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endParaRPr lang="en-US" altLang="sr-Latn-R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485900" y="899816"/>
            <a:ext cx="5915025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en-US" altLang="sr-Latn-RS" sz="2475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 death</a:t>
            </a:r>
            <a:endParaRPr lang="en-US" altLang="sr-Latn-RS" sz="2475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13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710"/>
    </mc:Choice>
    <mc:Fallback xmlns="">
      <p:transition spd="slow" advTm="5071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24110"/>
            <a:ext cx="79248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70803284"/>
              </p:ext>
            </p:extLst>
          </p:nvPr>
        </p:nvGraphicFramePr>
        <p:xfrm>
          <a:off x="798544" y="2209800"/>
          <a:ext cx="81168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153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17"/>
    </mc:Choice>
    <mc:Fallback xmlns="">
      <p:transition spd="slow" advTm="11717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624110"/>
            <a:ext cx="80010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DIAGNOSTICS</a:t>
            </a:r>
            <a:endParaRPr lang="en-US" sz="2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1" y="2133600"/>
            <a:ext cx="7543800" cy="3777622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AND SIGNS OF ACUTE HEART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FAILURE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(SYSTOLIC PRESSURE &lt; 89-90mmHg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HEART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DIURESIS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0.5ml/kg/hour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 - ECHOCARDIOGRAPHY</a:t>
            </a:r>
          </a:p>
        </p:txBody>
      </p:sp>
    </p:spTree>
    <p:extLst>
      <p:ext uri="{BB962C8B-B14F-4D97-AF65-F5344CB8AC3E}">
        <p14:creationId xmlns:p14="http://schemas.microsoft.com/office/powerpoint/2010/main" val="390824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43"/>
    </mc:Choice>
    <mc:Fallback xmlns="">
      <p:transition spd="slow" advTm="2814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624110"/>
            <a:ext cx="80010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sz="2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1" y="2133600"/>
            <a:ext cx="7772400" cy="3777622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HEMODYNAMIC STABILIZATION (pharmacological or mechanical circulatory support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RESPIRATORY SUPPORT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CAUSE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URGENT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REVASCULARIZATION IF IT IS A RESULT OF ACUTE MYOCARDIAL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INFARCTION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EMERGENCY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SURGERY IF IT IS A RESULT OF AORTIC DISSECTION OR A MECHANICAL COMPLICATION OF AN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2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65"/>
    </mc:Choice>
    <mc:Fallback xmlns="">
      <p:transition spd="slow" advTm="34665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624110"/>
            <a:ext cx="7953208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echanical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circulatory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990328"/>
            <a:ext cx="6970744" cy="2868470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EXTRACORPORAL MEMBRANE OXYGENATOR (ECMO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IMPELLA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INTRA-AORTIC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BALLOON PUMP (IABP)</a:t>
            </a: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2057400"/>
            <a:ext cx="41910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 THERAPY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05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0"/>
    </mc:Choice>
    <mc:Fallback xmlns="">
      <p:transition spd="slow" advTm="975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474"/>
            <a:ext cx="8305800" cy="1083329"/>
          </a:xfrm>
        </p:spPr>
        <p:txBody>
          <a:bodyPr>
            <a:normAutofit/>
          </a:bodyPr>
          <a:lstStyle/>
          <a:p>
            <a:pPr algn="ctr"/>
            <a:r>
              <a:rPr lang="sr-Cyrl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HEART SUPPORT DEVICES</a:t>
            </a:r>
            <a:endParaRPr lang="sr-Cyrl-R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905000"/>
            <a:ext cx="6948404" cy="455379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Cyrl-R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LVAD – a mechanical device for supporting the left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endParaRPr lang="sr-Latn-R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RVAD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 mechanical device to support the right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endParaRPr lang="sr-Latn-R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BIVAD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 mechanical device for supporting the left and right heart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18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04"/>
    </mc:Choice>
    <mc:Fallback xmlns="">
      <p:transition spd="slow" advTm="26904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7474"/>
            <a:ext cx="8113744" cy="1083329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MEDICAMENT THERAPY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5576201"/>
              </p:ext>
            </p:extLst>
          </p:nvPr>
        </p:nvGraphicFramePr>
        <p:xfrm>
          <a:off x="519128" y="2133600"/>
          <a:ext cx="7989888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9888">
                  <a:extLst>
                    <a:ext uri="{9D8B030D-6E8A-4147-A177-3AD203B41FA5}">
                      <a16:colId xmlns:a16="http://schemas.microsoft.com/office/drawing/2014/main" val="3112131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DRUGS IN HEART FAILURE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64778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Angiotensin converting enzyme inhibitors (ACE</a:t>
                      </a:r>
                      <a:r>
                        <a:rPr lang="sr-Latn-R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Cyrl-RS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471305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blockers (ARBs) (in patients who cannot tolerate ACE</a:t>
                      </a:r>
                      <a:r>
                        <a:rPr lang="sr-Latn-R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Cyrl-RS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884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sr-Latn-R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blockers (gradual dose increase to maximum tolerated)</a:t>
                      </a:r>
                      <a:endParaRPr lang="sr-Cyrl-R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356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Mineralocorticoid receptor antagonists (MRAs)</a:t>
                      </a:r>
                      <a:endParaRPr lang="sr-Cyrl-RS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16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Loop of Henle diuretics and thiazides (for symptom relief)</a:t>
                      </a:r>
                      <a:endParaRPr lang="sr-Cyrl-RS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736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Cardiotonics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95462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sr-Latn-RS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blockers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(Valsartan) + </a:t>
                      </a:r>
                      <a:r>
                        <a:rPr lang="en-US" sz="1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neprilysin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endopeptide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inhibitor (</a:t>
                      </a:r>
                      <a:r>
                        <a:rPr lang="en-US" sz="1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Sacubitril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Cyrl-RS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0279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SGLT2</a:t>
                      </a:r>
                      <a:r>
                        <a:rPr lang="sr-Latn-R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inhibitors</a:t>
                      </a:r>
                      <a:endParaRPr lang="sr-Cyrl-R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3911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Anticoagulants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05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32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908"/>
    </mc:Choice>
    <mc:Fallback xmlns="">
      <p:transition spd="slow" advTm="172908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895600"/>
            <a:ext cx="8001000" cy="1280890"/>
          </a:xfrm>
        </p:spPr>
        <p:txBody>
          <a:bodyPr/>
          <a:lstStyle/>
          <a:p>
            <a:r>
              <a:rPr lang="sr-Latn-R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CORONARY SYNDROME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094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4531799" cy="1280890"/>
          </a:xfrm>
        </p:spPr>
        <p:txBody>
          <a:bodyPr/>
          <a:lstStyle/>
          <a:p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Ishemic heart disease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1" y="2133600"/>
            <a:ext cx="7086600" cy="3777622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CHRONIC CORONARY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SYNDROME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STABLE ANGINA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CORONARY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SYNDROME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MYOCARDIAL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INFARCTION WITHOUT ST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ELEVATION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MYOCARDIAL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INFARCTION WITH ST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ELEVATION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SUDDEN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CARDIAC DEATH OCCURRED AS A RESULT OF HEART RHYTHM DISORDER, WHICH ARE THE RESULT OF ISCHEMIC HEART DISEASE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52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24110"/>
            <a:ext cx="79248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CORONARY SYNDROME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21" y="2378653"/>
            <a:ext cx="6591985" cy="3777622"/>
          </a:xfrm>
        </p:spPr>
        <p:txBody>
          <a:bodyPr>
            <a:noAutofit/>
          </a:bodyPr>
          <a:lstStyle/>
          <a:p>
            <a:pPr lvl="1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sr-Cyrl-R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 ST elevation myocardial infarction (NSTEMI)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sr-Cyrl-R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 elevation myocardial 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infarction (STEMI)</a:t>
            </a:r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2402898"/>
            <a:ext cx="5368446" cy="11023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ight Arrow 4"/>
          <p:cNvSpPr/>
          <p:nvPr/>
        </p:nvSpPr>
        <p:spPr>
          <a:xfrm>
            <a:off x="6541943" y="2644487"/>
            <a:ext cx="512618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 5"/>
          <p:cNvSpPr/>
          <p:nvPr/>
        </p:nvSpPr>
        <p:spPr>
          <a:xfrm>
            <a:off x="7054561" y="2388178"/>
            <a:ext cx="2060864" cy="1040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NSTE-A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93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1" y="2667000"/>
            <a:ext cx="7467600" cy="3244222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Incidence 70% of the total number of patients with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Women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worse prognosis /short-term and long-term/</a:t>
            </a:r>
          </a:p>
        </p:txBody>
      </p:sp>
    </p:spTree>
    <p:extLst>
      <p:ext uri="{BB962C8B-B14F-4D97-AF65-F5344CB8AC3E}">
        <p14:creationId xmlns:p14="http://schemas.microsoft.com/office/powerpoint/2010/main" val="130604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95400" y="1600200"/>
            <a:ext cx="7315200" cy="281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chemeClr val="accent1"/>
              </a:buClr>
              <a:buNone/>
            </a:pPr>
            <a:r>
              <a:rPr lang="en-US" altLang="sr-Latn-R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 </a:t>
            </a:r>
            <a:r>
              <a:rPr lang="sr-Latn-RS" altLang="sr-Latn-R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</a:t>
            </a:r>
            <a:r>
              <a:rPr lang="en-US" altLang="sr-Latn-R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endParaRPr lang="en-US" altLang="sr-Latn-R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sr-Cyrl-CS" altLang="en-US" sz="1500" dirty="0">
              <a:latin typeface="Times New Roman" panose="02020603050405020304" pitchFamily="18" charset="0"/>
            </a:endParaRPr>
          </a:p>
          <a:p>
            <a:pPr marL="257175" indent="-257175">
              <a:spcBef>
                <a:spcPct val="50000"/>
              </a:spcBef>
            </a:pPr>
            <a:r>
              <a:rPr lang="en-US" altLang="en-US" sz="1800" dirty="0">
                <a:latin typeface="Times New Roman" panose="02020603050405020304" pitchFamily="18" charset="0"/>
              </a:rPr>
              <a:t>In 20-25% of cases, sudden cardiac death occurs as the first and only sign of the disease</a:t>
            </a:r>
            <a:endParaRPr lang="sr-Cyrl-CS" altLang="en-US" sz="15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None/>
            </a:pPr>
            <a:endParaRPr lang="sr-Cyrl-CS" altLang="en-US" sz="1500" dirty="0">
              <a:latin typeface="Times New Roman" panose="02020603050405020304" pitchFamily="18" charset="0"/>
            </a:endParaRPr>
          </a:p>
          <a:p>
            <a:pPr marL="257175" indent="-257175">
              <a:spcBef>
                <a:spcPct val="50000"/>
              </a:spcBef>
            </a:pPr>
            <a:r>
              <a:rPr lang="en-US" altLang="en-US" sz="1800" dirty="0">
                <a:latin typeface="Times New Roman" panose="02020603050405020304" pitchFamily="18" charset="0"/>
              </a:rPr>
              <a:t>Sudden death occurring within </a:t>
            </a:r>
            <a:r>
              <a:rPr lang="sr-Latn-RS" altLang="en-US" sz="1800" dirty="0" smtClean="0">
                <a:latin typeface="Times New Roman" panose="02020603050405020304" pitchFamily="18" charset="0"/>
              </a:rPr>
              <a:t>one</a:t>
            </a:r>
            <a:r>
              <a:rPr lang="en-US" altLang="en-US" sz="1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1800" dirty="0">
                <a:latin typeface="Times New Roman" panose="02020603050405020304" pitchFamily="18" charset="0"/>
              </a:rPr>
              <a:t>hour due to myocardial ischemia is called "</a:t>
            </a:r>
            <a:r>
              <a:rPr lang="en-US" altLang="en-US" sz="1800" b="1" dirty="0">
                <a:latin typeface="Times New Roman" panose="02020603050405020304" pitchFamily="18" charset="0"/>
              </a:rPr>
              <a:t>sudden coronary death</a:t>
            </a:r>
            <a:r>
              <a:rPr lang="en-US" altLang="en-US" sz="1800" dirty="0">
                <a:latin typeface="Times New Roman" panose="02020603050405020304" pitchFamily="18" charset="0"/>
              </a:rPr>
              <a:t>", and within 24 hours at the latest is called "</a:t>
            </a:r>
            <a:r>
              <a:rPr lang="en-US" altLang="en-US" sz="1800" b="1" dirty="0">
                <a:latin typeface="Times New Roman" panose="02020603050405020304" pitchFamily="18" charset="0"/>
              </a:rPr>
              <a:t>accelerated coronary death</a:t>
            </a:r>
            <a:r>
              <a:rPr lang="en-US" altLang="en-US" sz="1800" dirty="0">
                <a:latin typeface="Times New Roman" panose="02020603050405020304" pitchFamily="18" charset="0"/>
              </a:rPr>
              <a:t>" (</a:t>
            </a:r>
            <a:r>
              <a:rPr lang="en-US" altLang="en-US" sz="1800" dirty="0" err="1">
                <a:latin typeface="Times New Roman" panose="02020603050405020304" pitchFamily="18" charset="0"/>
              </a:rPr>
              <a:t>mors</a:t>
            </a:r>
            <a:r>
              <a:rPr lang="en-US" altLang="en-US" sz="1800" dirty="0">
                <a:latin typeface="Times New Roman" panose="02020603050405020304" pitchFamily="18" charset="0"/>
              </a:rPr>
              <a:t> </a:t>
            </a:r>
            <a:r>
              <a:rPr lang="en-US" altLang="en-US" sz="1800" dirty="0" err="1">
                <a:latin typeface="Times New Roman" panose="02020603050405020304" pitchFamily="18" charset="0"/>
              </a:rPr>
              <a:t>subita</a:t>
            </a:r>
            <a:r>
              <a:rPr lang="en-US" altLang="en-US" sz="1800" dirty="0">
                <a:latin typeface="Times New Roman" panose="02020603050405020304" pitchFamily="18" charset="0"/>
              </a:rPr>
              <a:t> </a:t>
            </a:r>
            <a:r>
              <a:rPr lang="en-US" altLang="en-US" sz="1800" dirty="0" err="1">
                <a:latin typeface="Times New Roman" panose="02020603050405020304" pitchFamily="18" charset="0"/>
              </a:rPr>
              <a:t>seu</a:t>
            </a:r>
            <a:r>
              <a:rPr lang="en-US" altLang="en-US" sz="1800" dirty="0">
                <a:latin typeface="Times New Roman" panose="02020603050405020304" pitchFamily="18" charset="0"/>
              </a:rPr>
              <a:t> </a:t>
            </a:r>
            <a:r>
              <a:rPr lang="en-US" altLang="en-US" sz="1800" dirty="0" err="1">
                <a:latin typeface="Times New Roman" panose="02020603050405020304" pitchFamily="18" charset="0"/>
              </a:rPr>
              <a:t>accelerata</a:t>
            </a:r>
            <a:r>
              <a:rPr lang="en-US" altLang="en-US" sz="1800" dirty="0">
                <a:latin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7975479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1" y="2133600"/>
            <a:ext cx="7315200" cy="3777622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Unstable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condition accompanied by chest pain occurring at rest or with minimal exertion, ECG without ST segment elevation and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elevated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cardiospecific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enzymes</a:t>
            </a:r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NSTEMI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condition accompanied by chest pain occurring at rest or with minimal exertion, ECG without ST segment elevation and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elevated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cardiospecific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enzymes</a:t>
            </a: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pathogenetic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mechanism and clinical presentation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>
            <a:normAutofit/>
          </a:bodyPr>
          <a:lstStyle/>
          <a:p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NSTE -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57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24110"/>
            <a:ext cx="7924800" cy="1280890"/>
          </a:xfrm>
        </p:spPr>
        <p:txBody>
          <a:bodyPr/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4999" y="2133600"/>
            <a:ext cx="6629401" cy="3777622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Chest pain in the form of pressure, tightness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without propagation to one or both arms, abdomen, lower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jaw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Nausea or/vomiting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Shortness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breath 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dyspnea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Weakness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Dizziness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loss of consciousness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0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33400"/>
            <a:ext cx="6589199" cy="1280890"/>
          </a:xfrm>
        </p:spPr>
        <p:txBody>
          <a:bodyPr/>
          <a:lstStyle/>
          <a:p>
            <a:pPr algn="ctr"/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pain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Prolonged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 /&gt;20 minutes/ at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New-onset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angina pectoris - class 2 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Worsening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previously stable angina pectoris (crescendo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Post-infarction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angina</a:t>
            </a:r>
          </a:p>
        </p:txBody>
      </p:sp>
    </p:spTree>
    <p:extLst>
      <p:ext uri="{BB962C8B-B14F-4D97-AF65-F5344CB8AC3E}">
        <p14:creationId xmlns:p14="http://schemas.microsoft.com/office/powerpoint/2010/main" val="144446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PHYSISCAL EXAM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Signs of heart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failure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hypertension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extremities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83933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4422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 - ACS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8623" t="27505" r="4350" b="38825"/>
          <a:stretch/>
        </p:blipFill>
        <p:spPr>
          <a:xfrm>
            <a:off x="508000" y="2477692"/>
            <a:ext cx="8563502" cy="43803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ounded Rectangle 2"/>
          <p:cNvSpPr/>
          <p:nvPr/>
        </p:nvSpPr>
        <p:spPr>
          <a:xfrm>
            <a:off x="2549237" y="5139542"/>
            <a:ext cx="2542309" cy="54725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464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LABORATORY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positive</a:t>
            </a:r>
          </a:p>
          <a:p>
            <a:pPr lvl="1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Creatine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kinase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Creatine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kinase isoform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MB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Troponin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/T and 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Myoglobin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NSTE - ACS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685800"/>
            <a:ext cx="7091218" cy="990600"/>
          </a:xfrm>
        </p:spPr>
        <p:txBody>
          <a:bodyPr>
            <a:normAutofit/>
          </a:bodyPr>
          <a:lstStyle/>
          <a:p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Cardiac enzymes in acute heart attack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420" t="60401" r="62113" b="6776"/>
          <a:stretch>
            <a:fillRect/>
          </a:stretch>
        </p:blipFill>
        <p:spPr bwMode="auto">
          <a:xfrm>
            <a:off x="1066801" y="1600201"/>
            <a:ext cx="6019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184041" y="5631593"/>
            <a:ext cx="299633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i="1" dirty="0"/>
              <a:t>Anderson J.L. et al,</a:t>
            </a:r>
            <a:r>
              <a:rPr lang="sr-Latn-CS" sz="900" b="1" i="1" dirty="0"/>
              <a:t>Circulation. 2011;123:e426-e579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29630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1" y="624110"/>
            <a:ext cx="7162800" cy="1280890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Cardiac </a:t>
            </a:r>
            <a:r>
              <a:rPr 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causes of elevated </a:t>
            </a: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troponin </a:t>
            </a:r>
            <a:r>
              <a:rPr 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81200"/>
            <a:ext cx="7772400" cy="4572000"/>
          </a:xfrm>
        </p:spPr>
        <p:txBody>
          <a:bodyPr>
            <a:noAutofit/>
          </a:bodyPr>
          <a:lstStyle/>
          <a:p>
            <a:pPr lvl="0"/>
            <a:r>
              <a:rPr lang="sr-Latn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Cardiac a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myloidosis</a:t>
            </a:r>
            <a:endParaRPr lang="sr-Latn-R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contusion, heart surgery and heart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transplantation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Defibrillation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cardioversion, ablation and cardiac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arrest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Closure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atrial septal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defect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 failure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Dilated cardiomyopathy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Hypertrophic cardiomyopathy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Myocarditis</a:t>
            </a:r>
            <a:r>
              <a:rPr lang="sr-Latn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p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ericarditis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Rhabdomyolysis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Percutaneous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coronary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intervention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Supraventricular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tachycardia</a:t>
            </a:r>
          </a:p>
        </p:txBody>
      </p:sp>
    </p:spTree>
    <p:extLst>
      <p:ext uri="{BB962C8B-B14F-4D97-AF65-F5344CB8AC3E}">
        <p14:creationId xmlns:p14="http://schemas.microsoft.com/office/powerpoint/2010/main" val="14223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772400" cy="990600"/>
          </a:xfrm>
        </p:spPr>
        <p:txBody>
          <a:bodyPr>
            <a:normAutofit/>
          </a:bodyPr>
          <a:lstStyle/>
          <a:p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Noncardiac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causes of elevated troponin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00200"/>
            <a:ext cx="6591985" cy="4191000"/>
          </a:xfrm>
        </p:spPr>
        <p:txBody>
          <a:bodyPr>
            <a:normAutofit/>
          </a:bodyPr>
          <a:lstStyle/>
          <a:p>
            <a:endParaRPr lang="en-US" dirty="0"/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Sepsis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Chemotherapy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Pulmonary embolism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pulmonary 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hypertension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or acute kidney disease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Subarachnoid hemorrhage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Scorpion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snake bite and other toxins (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catecholamines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Stroke</a:t>
            </a:r>
            <a:endParaRPr lang="sr-Latn-R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Intense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activity (marathon)</a:t>
            </a:r>
          </a:p>
        </p:txBody>
      </p:sp>
    </p:spTree>
    <p:extLst>
      <p:ext uri="{BB962C8B-B14F-4D97-AF65-F5344CB8AC3E}">
        <p14:creationId xmlns:p14="http://schemas.microsoft.com/office/powerpoint/2010/main" val="35401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907" y="685800"/>
            <a:ext cx="7493000" cy="990600"/>
          </a:xfrm>
        </p:spPr>
        <p:txBody>
          <a:bodyPr>
            <a:normAutofit/>
          </a:bodyPr>
          <a:lstStyle/>
          <a:p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DIAGNOSTICS IN NSTE-ACS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nzyme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profile,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proBNP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Ehocardiography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Coronary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angiography</a:t>
            </a:r>
          </a:p>
        </p:txBody>
      </p:sp>
    </p:spTree>
    <p:extLst>
      <p:ext uri="{BB962C8B-B14F-4D97-AF65-F5344CB8AC3E}">
        <p14:creationId xmlns:p14="http://schemas.microsoft.com/office/powerpoint/2010/main" val="74460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INCIDENCE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1" y="2133600"/>
            <a:ext cx="7315200" cy="3777622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About 90% of all sudden natural deaths have a cardiac origin, of which 80% are the result of coronary artery disease</a:t>
            </a: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sr-Latn-RS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It 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most often occurs in the morning hours after waking up.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201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4063" t="25868" r="39844" b="6076"/>
          <a:stretch/>
        </p:blipFill>
        <p:spPr>
          <a:xfrm>
            <a:off x="685800" y="152400"/>
            <a:ext cx="8153400" cy="677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9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624110"/>
            <a:ext cx="8001000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 </a:t>
            </a:r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ACS</a:t>
            </a: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1" y="2133600"/>
            <a:ext cx="7543800" cy="377762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ischemic therapy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Chest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risk of thrombus formation and disease progression (antiplatelet and anticoagulant therapy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other diseases 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HTA,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,.../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Revascularization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2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063" t="25000" r="39844" b="5556"/>
          <a:stretch/>
        </p:blipFill>
        <p:spPr>
          <a:xfrm>
            <a:off x="1219200" y="304800"/>
            <a:ext cx="755294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472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NSTE –ACS </a:t>
            </a:r>
            <a:b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972985" cy="377762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NITRATES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BETA BLOCKERS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MORPHINE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IIb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IIIa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inhibitors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ANTICOAGULANT THERAPY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ANTITHROMBOCYTE THERAPY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Acetylsalicylic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acid (300mg, maintenance dose 75-100mg per day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Prasugrel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(60mg, maintenance dose 10mg per day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Ticagrelor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(180 mg, maintenance dose 2x90mg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Clopidogrel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(600mg, maintenance dose 75mg daily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479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STEMI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1" y="2133600"/>
            <a:ext cx="7772400" cy="3777622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condition with coronary artery occlusion due to atherosclerotic plaque rupture followed by myocardial necrosis with a clinical picture of chest pain or other symptoms indicating ischemia, lesion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necrosis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In-hospital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mortality is 5-9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Mortality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 year 10%</a:t>
            </a:r>
          </a:p>
        </p:txBody>
      </p:sp>
    </p:spTree>
    <p:extLst>
      <p:ext uri="{BB962C8B-B14F-4D97-AF65-F5344CB8AC3E}">
        <p14:creationId xmlns:p14="http://schemas.microsoft.com/office/powerpoint/2010/main" val="4371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MYOCARDIAL INFARCTION</a:t>
            </a:r>
            <a:b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DEFINITION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1" y="2133600"/>
            <a:ext cx="7620000" cy="3777622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 1 - due to plaque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destabilization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2 - due to increased needs or reduced blood supply (spasm, anemia, arrhythmia, hypotension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3 - sudden cardiac death that occurred before blood samples were taken or before markers appeared in peripheral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blood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4 -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iatrogenic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percutaneous coronary intervention (PCI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stent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thrombosis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5 - after bypass surgery (CABG)</a:t>
            </a:r>
          </a:p>
        </p:txBody>
      </p:sp>
    </p:spTree>
    <p:extLst>
      <p:ext uri="{BB962C8B-B14F-4D97-AF65-F5344CB8AC3E}">
        <p14:creationId xmlns:p14="http://schemas.microsoft.com/office/powerpoint/2010/main" val="27518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Anamnesis and physical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endParaRPr lang="sr-Latn-R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ECG </a:t>
            </a:r>
            <a:endParaRPr lang="sr-Latn-R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Laboratory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8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Chest pain that spreads to the arms, neck, back, 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abdomen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scale of 1-10, the patient gives a score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9-10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 lasts at least 20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 is usually accompanied by sweating, weakness,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vomiting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manifestation can be a loss of consciousness - a consequence of malignant rhythm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disorders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AMI without chest pain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diabetes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0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1" y="624110"/>
            <a:ext cx="7162800" cy="1280890"/>
          </a:xfrm>
        </p:spPr>
        <p:txBody>
          <a:bodyPr/>
          <a:lstStyle/>
          <a:p>
            <a:pPr algn="ctr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154" t="14297" r="11683" b="14314"/>
          <a:stretch/>
        </p:blipFill>
        <p:spPr>
          <a:xfrm>
            <a:off x="2819400" y="2362200"/>
            <a:ext cx="5846732" cy="3082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9543" t="64748" r="45343" b="23737"/>
          <a:stretch/>
        </p:blipFill>
        <p:spPr>
          <a:xfrm>
            <a:off x="1066800" y="2895600"/>
            <a:ext cx="1343891" cy="17022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9391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47800" y="381000"/>
            <a:ext cx="6934200" cy="914400"/>
          </a:xfrm>
        </p:spPr>
        <p:txBody>
          <a:bodyPr/>
          <a:lstStyle/>
          <a:p>
            <a:pPr eaLnBrk="1" hangingPunct="1"/>
            <a:r>
              <a:rPr lang="sr-Latn-RS" sz="3200" b="1" dirty="0" smtClean="0">
                <a:latin typeface="Times New Roman" pitchFamily="18" charset="0"/>
                <a:cs typeface="Times New Roman" pitchFamily="18" charset="0"/>
              </a:rPr>
              <a:t>ECG location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23850" y="1404851"/>
            <a:ext cx="4319588" cy="5408699"/>
          </a:xfrm>
        </p:spPr>
        <p:txBody>
          <a:bodyPr>
            <a:normAutofit/>
          </a:bodyPr>
          <a:lstStyle/>
          <a:p>
            <a:pPr eaLnBrk="1" hangingPunct="1"/>
            <a:r>
              <a:rPr lang="sr-Latn-CS" sz="3200" b="1" dirty="0" smtClean="0">
                <a:latin typeface="Times New Roman" pitchFamily="18" charset="0"/>
                <a:cs typeface="Times New Roman" pitchFamily="18" charset="0"/>
              </a:rPr>
              <a:t>Location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anterior 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anteroseptal 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inferior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lateral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Lateral (pars alta)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posterior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Right ventricle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1508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404851"/>
            <a:ext cx="4495800" cy="5408699"/>
          </a:xfrm>
        </p:spPr>
        <p:txBody>
          <a:bodyPr>
            <a:normAutofit/>
          </a:bodyPr>
          <a:lstStyle/>
          <a:p>
            <a:pPr eaLnBrk="1" hangingPunct="1"/>
            <a:r>
              <a:rPr lang="sr-Latn-CS" sz="3200" b="1" dirty="0" smtClean="0">
                <a:latin typeface="Times New Roman" pitchFamily="18" charset="0"/>
                <a:cs typeface="Times New Roman" pitchFamily="18" charset="0"/>
              </a:rPr>
              <a:t>leads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I, aVL, V1-V6 (Q, ST ˆ)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V1-V3 (Q, ST ˆ)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II, III, aVF (Q, ST ˆ)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I, aVL, V4-V6 (Q, ST ˆ)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I, aVL (Q, ST ˆ)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V1-V3 ( R, ST ˇ)</a:t>
            </a:r>
          </a:p>
          <a:p>
            <a:pPr eaLnBrk="1" hangingPunct="1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V4R ( ST ˆ)</a:t>
            </a:r>
          </a:p>
        </p:txBody>
      </p:sp>
    </p:spTree>
    <p:extLst>
      <p:ext uri="{BB962C8B-B14F-4D97-AF65-F5344CB8AC3E}">
        <p14:creationId xmlns:p14="http://schemas.microsoft.com/office/powerpoint/2010/main" val="38037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1" y="2133600"/>
            <a:ext cx="7162800" cy="3777622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Abnormalities of coronary </a:t>
            </a:r>
            <a:r>
              <a:rPr lang="en-US" altLang="en-US" dirty="0" smtClean="0">
                <a:latin typeface="Times New Roman" panose="02020603050405020304" pitchFamily="18" charset="0"/>
              </a:rPr>
              <a:t>arteries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sr-Latn-RS" altLang="en-US" dirty="0" smtClean="0">
                <a:latin typeface="Times New Roman" panose="02020603050405020304" pitchFamily="18" charset="0"/>
              </a:rPr>
              <a:t>Left ventricle  hypertrophy</a:t>
            </a: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Myocardial </a:t>
            </a:r>
            <a:r>
              <a:rPr lang="en-US" altLang="en-US" dirty="0">
                <a:latin typeface="Times New Roman" panose="02020603050405020304" pitchFamily="18" charset="0"/>
              </a:rPr>
              <a:t>and cardiac </a:t>
            </a:r>
            <a:r>
              <a:rPr lang="en-US" altLang="en-US" dirty="0" smtClean="0">
                <a:latin typeface="Times New Roman" panose="02020603050405020304" pitchFamily="18" charset="0"/>
              </a:rPr>
              <a:t>diseases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Inflammatory</a:t>
            </a:r>
            <a:r>
              <a:rPr lang="en-US" altLang="en-US" dirty="0">
                <a:latin typeface="Times New Roman" panose="02020603050405020304" pitchFamily="18" charset="0"/>
              </a:rPr>
              <a:t>, infiltrative, degenerative and neoplastic </a:t>
            </a:r>
            <a:r>
              <a:rPr lang="en-US" altLang="en-US" dirty="0" smtClean="0">
                <a:latin typeface="Times New Roman" panose="02020603050405020304" pitchFamily="18" charset="0"/>
              </a:rPr>
              <a:t>processes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Heart </a:t>
            </a:r>
            <a:r>
              <a:rPr lang="en-US" altLang="en-US" dirty="0">
                <a:latin typeface="Times New Roman" panose="02020603050405020304" pitchFamily="18" charset="0"/>
              </a:rPr>
              <a:t>valve </a:t>
            </a:r>
            <a:r>
              <a:rPr lang="en-US" altLang="en-US" dirty="0" smtClean="0">
                <a:latin typeface="Times New Roman" panose="02020603050405020304" pitchFamily="18" charset="0"/>
              </a:rPr>
              <a:t>diseases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Congenital </a:t>
            </a:r>
            <a:r>
              <a:rPr lang="en-US" altLang="en-US" dirty="0">
                <a:latin typeface="Times New Roman" panose="02020603050405020304" pitchFamily="18" charset="0"/>
              </a:rPr>
              <a:t>heart </a:t>
            </a:r>
            <a:r>
              <a:rPr lang="en-US" altLang="en-US" dirty="0" smtClean="0">
                <a:latin typeface="Times New Roman" panose="02020603050405020304" pitchFamily="18" charset="0"/>
              </a:rPr>
              <a:t>disease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Electrophysiological abnormalities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Sudden </a:t>
            </a:r>
            <a:r>
              <a:rPr lang="en-US" altLang="en-US" dirty="0">
                <a:latin typeface="Times New Roman" panose="02020603050405020304" pitchFamily="18" charset="0"/>
              </a:rPr>
              <a:t>infant death syndrome and sudden infant death </a:t>
            </a:r>
            <a:r>
              <a:rPr lang="en-US" altLang="en-US" dirty="0" smtClean="0">
                <a:latin typeface="Times New Roman" panose="02020603050405020304" pitchFamily="18" charset="0"/>
              </a:rPr>
              <a:t>syndrome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Miscellaneous </a:t>
            </a:r>
            <a:r>
              <a:rPr lang="en-US" altLang="en-US" dirty="0">
                <a:latin typeface="Times New Roman" panose="02020603050405020304" pitchFamily="18" charset="0"/>
              </a:rPr>
              <a:t>(NSS during heavy physical work, aortic aneurysm dissection, toxic/metabolic disorders...)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9646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7091218" cy="990600"/>
          </a:xfrm>
        </p:spPr>
        <p:txBody>
          <a:bodyPr>
            <a:normAutofit/>
          </a:bodyPr>
          <a:lstStyle/>
          <a:p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Cardiospecific enzyme profile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420" t="60401" r="62113" b="6776"/>
          <a:stretch>
            <a:fillRect/>
          </a:stretch>
        </p:blipFill>
        <p:spPr bwMode="auto">
          <a:xfrm>
            <a:off x="2064809" y="2070929"/>
            <a:ext cx="5936191" cy="356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184041" y="5631593"/>
            <a:ext cx="299633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i="1" dirty="0"/>
              <a:t>Anderson J.L. et al,</a:t>
            </a:r>
            <a:r>
              <a:rPr lang="sr-Latn-CS" sz="900" b="1" i="1" dirty="0"/>
              <a:t>Circulation. 2011;123:e426-e579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2175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133600"/>
            <a:ext cx="7772399" cy="3777622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PRE-HOSPITAL AND EARLY HOSPITAL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OXYGEN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(SPO2 under 94%)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MORPHINE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BLOCKER (not for bradycardia rhythm disorders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NITROGLYCERIN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(not for hypotension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 ANTIAGREGATION THERAPY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REPERFUSION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THERAPY (thrombolytic therapy and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1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57175" lvl="1" indent="-257175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DAPT (dual antiplatelet therapy)</a:t>
            </a:r>
            <a:endParaRPr lang="sr-Cyrl-R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Acetilsalicylic acid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(300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endParaRPr lang="sr-Cyrl-R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sr-Cyrl-R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sr-Cyrl-R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Clopidogrel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300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(600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PPCI)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  <a:p>
            <a:pPr lvl="1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Ticagrelor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180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sr-Cyrl-R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Prasugrel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60</a:t>
            </a:r>
            <a:r>
              <a:rPr 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sr-Cyrl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Plus 3"/>
          <p:cNvSpPr/>
          <p:nvPr/>
        </p:nvSpPr>
        <p:spPr>
          <a:xfrm>
            <a:off x="2029692" y="2928505"/>
            <a:ext cx="720436" cy="81741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0955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INVASIVE STRATEGY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PCI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percutaneous resolution of STEMI only if it can be performed within the first 120 minutes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Rescue PCI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failed thrombolytic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STEMI patients in first 24 hours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Facilitated - other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115" t="35475" r="45548" b="13125"/>
          <a:stretch/>
        </p:blipFill>
        <p:spPr>
          <a:xfrm>
            <a:off x="381000" y="-76201"/>
            <a:ext cx="8382000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6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6447501" cy="678873"/>
          </a:xfrm>
        </p:spPr>
        <p:txBody>
          <a:bodyPr>
            <a:normAutofit/>
          </a:bodyPr>
          <a:lstStyle/>
          <a:p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PPCI RCA cum impl stenti N I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351" t="35475" r="55186" b="12887"/>
          <a:stretch/>
        </p:blipFill>
        <p:spPr>
          <a:xfrm>
            <a:off x="1066800" y="1447800"/>
            <a:ext cx="7710055" cy="503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FIBINOLYSIS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Streptokinase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Alteplase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Tenecteplase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Reteplase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6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228600"/>
            <a:ext cx="7239000" cy="60960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FIBRINOLYSIS - CONTRAINDICATIONS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16" t="15488" r="32369" b="6413"/>
          <a:stretch/>
        </p:blipFill>
        <p:spPr>
          <a:xfrm>
            <a:off x="1323976" y="1219200"/>
            <a:ext cx="7507705" cy="5486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100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19200"/>
            <a:ext cx="8762999" cy="1280890"/>
          </a:xfrm>
        </p:spPr>
        <p:txBody>
          <a:bodyPr>
            <a:normAutofit/>
          </a:bodyPr>
          <a:lstStyle/>
          <a:p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AMI - COMPLICATIONS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 FAILURE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MECHANICAL</a:t>
            </a:r>
          </a:p>
          <a:p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ELECTRICAL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PERICARDITIS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871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1" y="292152"/>
            <a:ext cx="8686799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MECHANICAL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824" y="1752600"/>
            <a:ext cx="6591985" cy="3777622"/>
          </a:xfrm>
        </p:spPr>
        <p:txBody>
          <a:bodyPr>
            <a:normAutofit/>
          </a:bodyPr>
          <a:lstStyle/>
          <a:p>
            <a:r>
              <a:rPr lang="sr-Latn-RS" dirty="0" smtClean="0"/>
              <a:t>Rupture</a:t>
            </a:r>
            <a:endParaRPr lang="sr-Cyrl-RS" dirty="0" smtClean="0"/>
          </a:p>
          <a:p>
            <a:pPr lvl="1"/>
            <a:r>
              <a:rPr lang="sr-Latn-RS" dirty="0" smtClean="0"/>
              <a:t>Free wall of left ventricle</a:t>
            </a:r>
            <a:endParaRPr lang="sr-Cyrl-RS" dirty="0" smtClean="0"/>
          </a:p>
          <a:p>
            <a:pPr lvl="1"/>
            <a:r>
              <a:rPr lang="sr-Latn-RS" dirty="0" smtClean="0"/>
              <a:t>Intraventricular septum</a:t>
            </a:r>
            <a:endParaRPr lang="sr-Cyrl-RS" dirty="0" smtClean="0"/>
          </a:p>
          <a:p>
            <a:pPr lvl="1"/>
            <a:r>
              <a:rPr lang="sr-Latn-RS" dirty="0" smtClean="0"/>
              <a:t>Papilar muscle</a:t>
            </a:r>
            <a:endParaRPr lang="sr-Cyrl-R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4798" t="22039" r="14748" b="49173"/>
          <a:stretch/>
        </p:blipFill>
        <p:spPr>
          <a:xfrm>
            <a:off x="4267200" y="1066800"/>
            <a:ext cx="4010527" cy="3174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4009" t="22049" r="4551" b="36368"/>
          <a:stretch/>
        </p:blipFill>
        <p:spPr>
          <a:xfrm>
            <a:off x="515399" y="3810000"/>
            <a:ext cx="3904201" cy="290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4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9167" r="760"/>
          <a:stretch/>
        </p:blipFill>
        <p:spPr bwMode="auto">
          <a:xfrm>
            <a:off x="152400" y="1191126"/>
            <a:ext cx="8972550" cy="566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1447800" y="685800"/>
            <a:ext cx="70866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500" b="1" dirty="0">
                <a:latin typeface="Times New Roman" panose="02020603050405020304" pitchFamily="18" charset="0"/>
              </a:rPr>
              <a:t>Causes of sudden cardiac death in young people</a:t>
            </a:r>
          </a:p>
        </p:txBody>
      </p:sp>
    </p:spTree>
    <p:extLst>
      <p:ext uri="{BB962C8B-B14F-4D97-AF65-F5344CB8AC3E}">
        <p14:creationId xmlns:p14="http://schemas.microsoft.com/office/powerpoint/2010/main" val="1370320590"/>
      </p:ext>
    </p:extLst>
  </p:cSld>
  <p:clrMapOvr>
    <a:masterClrMapping/>
  </p:clrMapOvr>
  <p:transition advTm="115288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24110"/>
            <a:ext cx="7467599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ELECTRICAL</a:t>
            </a:r>
            <a:r>
              <a:rPr lang="sr-Cyrl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 rhythm disorders</a:t>
            </a:r>
            <a:r>
              <a:rPr lang="sr-Cyrl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Vetricular fibrillatio/flutter/tachycardia</a:t>
            </a:r>
          </a:p>
          <a:p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Atrial fibrillation</a:t>
            </a:r>
          </a:p>
          <a:p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Atrioventricular bloks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34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304800"/>
            <a:ext cx="8610599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COMPLICATIONS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Pericarditis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DRESSLER sy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 ventricle aneurism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5000" y="1905000"/>
            <a:ext cx="57912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marL="609600" indent="-609600" algn="ctr"/>
            <a:r>
              <a:rPr lang="sr-Latn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1st degree - </a:t>
            </a:r>
            <a:r>
              <a:rPr lang="en-US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prolongation of the PR interval on the ECG</a:t>
            </a:r>
            <a:endParaRPr lang="sr-Cyrl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25098" y="3953139"/>
            <a:ext cx="5633028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sr-Latn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 degree </a:t>
            </a:r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Weckebach или Mobitz I</a:t>
            </a:r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gradual </a:t>
            </a:r>
            <a:r>
              <a:rPr lang="en-US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prolongation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PR interval until the absence of the QRS complex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54528" y="-20769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RS" altLang="sr-Latn-RS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ATRIOVENTRICULAR BLOKS</a:t>
            </a:r>
            <a:endParaRPr lang="en-US" altLang="sr-Latn-R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0833" t="44815" r="35833" b="44074"/>
          <a:stretch/>
        </p:blipFill>
        <p:spPr>
          <a:xfrm>
            <a:off x="3119905" y="2800022"/>
            <a:ext cx="2438400" cy="1143000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3327400" y="3467048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4019065" y="3443845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4729226" y="3425900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46250" t="49260" r="25000" b="38148"/>
          <a:stretch/>
        </p:blipFill>
        <p:spPr>
          <a:xfrm>
            <a:off x="2100326" y="5049137"/>
            <a:ext cx="5257800" cy="1295400"/>
          </a:xfrm>
          <a:prstGeom prst="rect">
            <a:avLst/>
          </a:prstGeom>
        </p:spPr>
      </p:pic>
      <p:sp>
        <p:nvSpPr>
          <p:cNvPr id="24" name="Right Arrow 23"/>
          <p:cNvSpPr/>
          <p:nvPr/>
        </p:nvSpPr>
        <p:spPr>
          <a:xfrm>
            <a:off x="2278380" y="5867400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3297567" y="5851652"/>
            <a:ext cx="338328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>
            <a:off x="4292138" y="5835073"/>
            <a:ext cx="41148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Multiply 26"/>
          <p:cNvSpPr/>
          <p:nvPr/>
        </p:nvSpPr>
        <p:spPr>
          <a:xfrm>
            <a:off x="5370507" y="5627131"/>
            <a:ext cx="457200" cy="762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50718" y="1345944"/>
            <a:ext cx="83058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Prolongation or interruption of impulse conduction from the atria to the ventricles.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108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53"/>
    </mc:Choice>
    <mc:Fallback xmlns="">
      <p:transition spd="slow" advTm="32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52600" y="1905000"/>
            <a:ext cx="6934200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sr-Latn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 degree </a:t>
            </a:r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Mobitz II</a:t>
            </a:r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 absence of atrial impulse conduction (P wave) with absence of QRS complex</a:t>
            </a:r>
            <a:endParaRPr lang="sr-Cyrl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4438379"/>
            <a:ext cx="6934200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sr-Latn-R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rd degree - </a:t>
            </a:r>
            <a:r>
              <a:rPr lang="en-US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interruption in the transmission of impulses to the ventricles</a:t>
            </a:r>
            <a:endParaRPr lang="sr-Cyrl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-20610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RS" altLang="sr-Latn-RS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ATRIOVENTRICULAR BLOKS</a:t>
            </a:r>
            <a:endParaRPr lang="en-US" altLang="sr-Latn-R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8750" t="48518" r="23333" b="39630"/>
          <a:stretch/>
        </p:blipFill>
        <p:spPr>
          <a:xfrm>
            <a:off x="2667000" y="2925220"/>
            <a:ext cx="5105400" cy="1219200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2735580" y="3670852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ight Arrow 21"/>
          <p:cNvSpPr/>
          <p:nvPr/>
        </p:nvSpPr>
        <p:spPr>
          <a:xfrm>
            <a:off x="3810000" y="3670852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ight Arrow 22"/>
          <p:cNvSpPr/>
          <p:nvPr/>
        </p:nvSpPr>
        <p:spPr>
          <a:xfrm>
            <a:off x="4833620" y="3670852"/>
            <a:ext cx="320040" cy="8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Multiply 23"/>
          <p:cNvSpPr/>
          <p:nvPr/>
        </p:nvSpPr>
        <p:spPr>
          <a:xfrm>
            <a:off x="6005830" y="3430865"/>
            <a:ext cx="457200" cy="762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1667" t="50000" r="25000" b="38148"/>
          <a:stretch/>
        </p:blipFill>
        <p:spPr>
          <a:xfrm>
            <a:off x="2735580" y="5330224"/>
            <a:ext cx="5036820" cy="1219200"/>
          </a:xfrm>
          <a:prstGeom prst="rect">
            <a:avLst/>
          </a:prstGeom>
        </p:spPr>
      </p:pic>
      <p:cxnSp>
        <p:nvCxnSpPr>
          <p:cNvPr id="26" name="Straight Arrow Connector 25"/>
          <p:cNvCxnSpPr/>
          <p:nvPr/>
        </p:nvCxnSpPr>
        <p:spPr>
          <a:xfrm>
            <a:off x="3368040" y="5638800"/>
            <a:ext cx="12527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4593336" y="5638800"/>
            <a:ext cx="12527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791200" y="5638800"/>
            <a:ext cx="12527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3200400" y="5833981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832860" y="5841534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593336" y="5856606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5402580" y="5828897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099048" y="5828897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795516" y="5823061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7491984" y="5835698"/>
            <a:ext cx="167640" cy="211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91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25"/>
    </mc:Choice>
    <mc:Fallback xmlns="">
      <p:transition spd="slow" advTm="22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4730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R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7878346"/>
              </p:ext>
            </p:extLst>
          </p:nvPr>
        </p:nvGraphicFramePr>
        <p:xfrm>
          <a:off x="1524000" y="2133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42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00"/>
    </mc:Choice>
    <mc:Fallback xmlns="">
      <p:transition spd="slow" advTm="720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7886700" cy="114617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Cyrl-R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symptoms</a:t>
            </a: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Pause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 2.5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sec.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4730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R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47850" y="3733800"/>
            <a:ext cx="54102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hospitalization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Atropin max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Temporary pacemakeris</a:t>
            </a:r>
          </a:p>
        </p:txBody>
      </p:sp>
    </p:spTree>
    <p:extLst>
      <p:ext uri="{BB962C8B-B14F-4D97-AF65-F5344CB8AC3E}">
        <p14:creationId xmlns:p14="http://schemas.microsoft.com/office/powerpoint/2010/main" val="135837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60"/>
    </mc:Choice>
    <mc:Fallback xmlns="">
      <p:transition spd="slow" advTm="3496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4730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R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31545596"/>
              </p:ext>
            </p:extLst>
          </p:nvPr>
        </p:nvGraphicFramePr>
        <p:xfrm>
          <a:off x="2229427" y="2057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127000" y="2082463"/>
            <a:ext cx="2286000" cy="838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asymptomatic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7000" y="3505200"/>
            <a:ext cx="2286000" cy="78475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symptomatic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7000" y="4824677"/>
            <a:ext cx="2286000" cy="838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symptomatic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17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01"/>
    </mc:Choice>
    <mc:Fallback xmlns="">
      <p:transition spd="slow" advTm="31001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195" t="50858" r="46060" b="17621"/>
          <a:stretch/>
        </p:blipFill>
        <p:spPr>
          <a:xfrm>
            <a:off x="6019800" y="1295400"/>
            <a:ext cx="2662765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14730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R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5937" t="38196" r="46094" b="29860"/>
          <a:stretch/>
        </p:blipFill>
        <p:spPr>
          <a:xfrm>
            <a:off x="6019799" y="4195235"/>
            <a:ext cx="2662765" cy="26627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2500" t="54668" r="46603" b="23370"/>
          <a:stretch/>
        </p:blipFill>
        <p:spPr>
          <a:xfrm>
            <a:off x="1219200" y="2705100"/>
            <a:ext cx="3505200" cy="40206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52600" y="2187717"/>
            <a:ext cx="25908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pacemaker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7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9"/>
    </mc:Choice>
    <mc:Fallback xmlns="">
      <p:transition spd="slow" advTm="11409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3400" y="152400"/>
            <a:ext cx="8686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en-US" altLang="sr-Latn-R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INDICATIONS FOR PERMANENT PACEMAKER IMPLANTATION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438400"/>
            <a:ext cx="7696200" cy="313932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sr-Cyrl-R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bradycardia heart rhythm disturbances with pauses in cardiac work ≥ 2.5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seconds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endParaRPr lang="sr-Latn-R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symptomatic bradycardic heart rhythm disturbances with pauses &lt; 2.5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seconds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whom it is necessary to implant a pacemaker in order to optimize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/>
            <a:endParaRPr lang="sr-Cyrl-R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9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806"/>
    </mc:Choice>
    <mc:Fallback xmlns="">
      <p:transition spd="slow" advTm="59806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3750" t="49459" r="34375" b="41672"/>
          <a:stretch/>
        </p:blipFill>
        <p:spPr>
          <a:xfrm>
            <a:off x="2424939" y="5105400"/>
            <a:ext cx="6400801" cy="1459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43750" t="60374" r="34375" b="30756"/>
          <a:stretch/>
        </p:blipFill>
        <p:spPr>
          <a:xfrm>
            <a:off x="2438400" y="2029631"/>
            <a:ext cx="6373880" cy="14772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43750" t="71973" r="34375" b="19444"/>
          <a:stretch/>
        </p:blipFill>
        <p:spPr>
          <a:xfrm>
            <a:off x="2443018" y="3542267"/>
            <a:ext cx="6373880" cy="1415144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600200" y="215456"/>
            <a:ext cx="6819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Extrasystolae ventricul</a:t>
            </a:r>
            <a:r>
              <a:rPr lang="sr-Cyrl-R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sr-Latn-C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</a:t>
            </a:r>
            <a:r>
              <a:rPr lang="sr-Latn-CS" alt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0" y="2356977"/>
            <a:ext cx="1181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VES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401" y="3962400"/>
            <a:ext cx="1409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bigeminia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6158" y="5382613"/>
            <a:ext cx="1409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trigeminia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40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46"/>
    </mc:Choice>
    <mc:Fallback xmlns="">
      <p:transition spd="slow" advTm="1514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304800"/>
            <a:ext cx="8229599" cy="128089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RHYTHM DISORDERS - CAUSES OF SUDDEN DEATH​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2133600"/>
            <a:ext cx="7391400" cy="377762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None/>
            </a:pPr>
            <a:r>
              <a:rPr lang="sr-Cyrl-CS" altLang="en-US" sz="1500" dirty="0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85% of ventricular tachyarrhythmia  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 lvl="1"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75</a:t>
            </a:r>
            <a:r>
              <a:rPr lang="en-US" altLang="en-US" dirty="0">
                <a:latin typeface="Times New Roman" panose="02020603050405020304" pitchFamily="18" charset="0"/>
              </a:rPr>
              <a:t>% of ventricular tachycardia (VT)  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 lvl="1"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25</a:t>
            </a:r>
            <a:r>
              <a:rPr lang="en-US" altLang="en-US" dirty="0">
                <a:latin typeface="Times New Roman" panose="02020603050405020304" pitchFamily="18" charset="0"/>
              </a:rPr>
              <a:t>% torsade de pointes and primary ventricular fibrillation (VF)  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15</a:t>
            </a:r>
            <a:r>
              <a:rPr lang="en-US" altLang="en-US" dirty="0">
                <a:latin typeface="Times New Roman" panose="02020603050405020304" pitchFamily="18" charset="0"/>
              </a:rPr>
              <a:t>% </a:t>
            </a:r>
            <a:r>
              <a:rPr lang="en-US" altLang="en-US" dirty="0" err="1">
                <a:latin typeface="Times New Roman" panose="02020603050405020304" pitchFamily="18" charset="0"/>
              </a:rPr>
              <a:t>bradyarrhythmia</a:t>
            </a:r>
            <a:r>
              <a:rPr lang="en-US" altLang="en-US" dirty="0">
                <a:latin typeface="Times New Roman" panose="02020603050405020304" pitchFamily="18" charset="0"/>
              </a:rPr>
              <a:t>  </a:t>
            </a:r>
            <a:endParaRPr lang="sr-Latn-RS" altLang="en-US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dirty="0" smtClean="0">
                <a:latin typeface="Times New Roman" panose="02020603050405020304" pitchFamily="18" charset="0"/>
              </a:rPr>
              <a:t>VT </a:t>
            </a:r>
            <a:r>
              <a:rPr lang="en-US" altLang="en-US" dirty="0">
                <a:latin typeface="Times New Roman" panose="02020603050405020304" pitchFamily="18" charset="0"/>
              </a:rPr>
              <a:t>usually precedes VF (usually lasts 30 seconds to 3 minutes</a:t>
            </a:r>
            <a:r>
              <a:rPr lang="en-US" altLang="en-US" dirty="0" smtClean="0">
                <a:latin typeface="Times New Roman" panose="02020603050405020304" pitchFamily="18" charset="0"/>
              </a:rPr>
              <a:t>)</a:t>
            </a:r>
            <a:r>
              <a:rPr lang="sr-Latn-RS" altLang="en-US" dirty="0" smtClean="0">
                <a:latin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</a:rPr>
              <a:t>therefore</a:t>
            </a:r>
            <a:r>
              <a:rPr lang="en-US" altLang="en-US" dirty="0">
                <a:latin typeface="Times New Roman" panose="02020603050405020304" pitchFamily="18" charset="0"/>
              </a:rPr>
              <a:t>, 4 minutes after collapse, VF is registered in 90% of NSS cases, and asystole in 10% of cases</a:t>
            </a:r>
            <a:endParaRPr lang="sr-Cyrl-C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3686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600200" y="215456"/>
            <a:ext cx="7543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sr-Latn-R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Extrasystolae ventricul</a:t>
            </a:r>
            <a:r>
              <a:rPr lang="sr-Cyrl-R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sr-Latn-C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</a:t>
            </a:r>
            <a:r>
              <a:rPr lang="sr-Latn-CS" alt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sr-Latn-R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0" y="2356977"/>
            <a:ext cx="1181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couplet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401" y="3962400"/>
            <a:ext cx="1409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riplet - VT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5382613"/>
            <a:ext cx="1572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multifo</a:t>
            </a:r>
            <a:r>
              <a:rPr lang="en-US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044" t="24943" r="34683" b="66014"/>
          <a:stretch/>
        </p:blipFill>
        <p:spPr>
          <a:xfrm>
            <a:off x="2514600" y="1797431"/>
            <a:ext cx="6392929" cy="15287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44134" t="25000" r="34375" b="66234"/>
          <a:stretch/>
        </p:blipFill>
        <p:spPr>
          <a:xfrm>
            <a:off x="2514600" y="3423777"/>
            <a:ext cx="6373881" cy="14624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43750" t="37178" r="34375" b="53271"/>
          <a:stretch/>
        </p:blipFill>
        <p:spPr>
          <a:xfrm>
            <a:off x="2468632" y="4983785"/>
            <a:ext cx="6419849" cy="157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5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15"/>
    </mc:Choice>
    <mc:Fallback xmlns="">
      <p:transition spd="slow" advTm="13115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Grp="1" noChangeArrowheads="1"/>
          </p:cNvSpPr>
          <p:nvPr>
            <p:ph idx="1"/>
          </p:nvPr>
        </p:nvSpPr>
        <p:spPr bwMode="auto">
          <a:xfrm>
            <a:off x="304800" y="3027301"/>
            <a:ext cx="4191000" cy="20928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None/>
            </a:pPr>
            <a:r>
              <a:rPr lang="en-US" altLang="sr-Latn-R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they are:  </a:t>
            </a:r>
            <a:endParaRPr lang="sr-Latn-RS" altLang="sr-Latn-R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symptomatic  </a:t>
            </a:r>
            <a:endParaRPr lang="sr-Latn-RS" altLang="sr-Latn-R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consequence </a:t>
            </a:r>
            <a:r>
              <a:rPr lang="en-US" altLang="sr-Latn-R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myocardial damage  </a:t>
            </a:r>
            <a:endParaRPr lang="sr-Latn-RS" altLang="sr-Latn-R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multifocal  </a:t>
            </a:r>
            <a:endParaRPr lang="sr-Latn-RS" altLang="sr-Latn-R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</a:t>
            </a:r>
            <a:r>
              <a:rPr lang="en-US" altLang="sr-Latn-R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frequency</a:t>
            </a: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4524375" y="3027301"/>
            <a:ext cx="4495800" cy="19389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Clr>
                <a:srgbClr val="FFFF00"/>
              </a:buClr>
              <a:buNone/>
            </a:pP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β-blockers</a:t>
            </a:r>
            <a:endParaRPr lang="sr-Latn-RS" altLang="sr-Latn-R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rgbClr val="FFFF00"/>
              </a:buClr>
              <a:buNone/>
            </a:pPr>
            <a:r>
              <a:rPr lang="en-US" altLang="sr-Latn-R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Antiarrhythmics</a:t>
            </a: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sr-Latn-R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-</a:t>
            </a: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sr-Latn-R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 </a:t>
            </a:r>
            <a:r>
              <a:rPr lang="sr-Latn-R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and </a:t>
            </a: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III group</a:t>
            </a:r>
            <a:endParaRPr lang="sr-Latn-RS" altLang="sr-Latn-R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rgbClr val="FFFF00"/>
              </a:buClr>
              <a:buNone/>
            </a:pPr>
            <a:endParaRPr lang="sr-Latn-RS" altLang="sr-Latn-R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rgbClr val="FFFF00"/>
              </a:buClr>
              <a:buNone/>
            </a:pPr>
            <a:r>
              <a:rPr lang="en-US" altLang="sr-Latn-R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With </a:t>
            </a:r>
            <a:r>
              <a:rPr lang="en-US" altLang="sr-Latn-R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symptomatic therapy of the underlying or accompanying disease</a:t>
            </a:r>
            <a:endParaRPr lang="sr-Latn-CS" altLang="sr-Latn-RS" sz="20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752600" y="215456"/>
            <a:ext cx="7391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1"/>
              </a:buClr>
            </a:pPr>
            <a:r>
              <a:rPr lang="sr-Latn-CS" alt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Extrasystolae ventricul</a:t>
            </a:r>
            <a:r>
              <a:rPr lang="sr-Cyrl-RS" altLang="sr-Latn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sr-Latn-CS" altLang="sr-Latn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</a:t>
            </a:r>
            <a:r>
              <a:rPr lang="sr-Latn-CS" alt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95600" y="1823672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54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492"/>
    </mc:Choice>
    <mc:Fallback xmlns="">
      <p:transition spd="slow" advTm="33492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304800" y="4419600"/>
            <a:ext cx="514350" cy="15240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4531" t="42361" r="23438" b="21528"/>
          <a:stretch/>
        </p:blipFill>
        <p:spPr>
          <a:xfrm>
            <a:off x="1143001" y="2971800"/>
            <a:ext cx="7287859" cy="37691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841661" y="152400"/>
            <a:ext cx="6589199" cy="1280890"/>
          </a:xfrm>
        </p:spPr>
        <p:txBody>
          <a:bodyPr>
            <a:normAutofit/>
          </a:bodyPr>
          <a:lstStyle/>
          <a:p>
            <a:pPr algn="ctr">
              <a:buClr>
                <a:schemeClr val="accent1"/>
              </a:buClr>
            </a:pPr>
            <a:r>
              <a:rPr lang="sr-Latn-CS" altLang="sr-Latn-RS" sz="3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sr-Latn-RS" sz="3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sr-Latn-R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Tachycardia ventricularis</a:t>
            </a:r>
            <a:r>
              <a:rPr lang="sr-Latn-CS" altLang="sr-Latn-R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sr-Latn-RS" sz="3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43001" y="1631045"/>
            <a:ext cx="7287860" cy="1143000"/>
          </a:xfr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 fontScale="92500" lnSpcReduction="20000"/>
          </a:bodyPr>
          <a:lstStyle/>
          <a:p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sr-Latn-RS" sz="2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associated </a:t>
            </a:r>
            <a:r>
              <a:rPr lang="en-US" sz="2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ventricular </a:t>
            </a:r>
            <a:r>
              <a:rPr lang="en-US" sz="23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extrasystoles</a:t>
            </a:r>
            <a:endParaRPr lang="sr-Latn-RS" sz="23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MALIGNANT </a:t>
            </a:r>
            <a:r>
              <a:rPr lang="en-US" sz="2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RHYTHM DISORDER</a:t>
            </a:r>
            <a:endParaRPr lang="sr-Cyrl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32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37"/>
    </mc:Choice>
    <mc:Fallback xmlns="">
      <p:transition spd="slow" advTm="12737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"/>
            <a:ext cx="6589199" cy="1280890"/>
          </a:xfrm>
        </p:spPr>
        <p:txBody>
          <a:bodyPr>
            <a:normAutofit/>
          </a:bodyPr>
          <a:lstStyle/>
          <a:p>
            <a:pPr algn="ctr">
              <a:buClr>
                <a:schemeClr val="accent1"/>
              </a:buClr>
            </a:pPr>
            <a:r>
              <a:rPr lang="sr-Latn-CS" altLang="sr-Latn-RS" sz="3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sr-Latn-RS" sz="3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sr-Latn-R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Tachycardia ventricularis</a:t>
            </a:r>
            <a:r>
              <a:rPr lang="sr-Latn-CS" altLang="sr-Latn-R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sr-Latn-RS" sz="3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2385288"/>
              </p:ext>
            </p:extLst>
          </p:nvPr>
        </p:nvGraphicFramePr>
        <p:xfrm>
          <a:off x="1219199" y="1981200"/>
          <a:ext cx="7333674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6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6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339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8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Non-sustained</a:t>
                      </a:r>
                      <a:endParaRPr lang="sr-Latn-RS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8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Sustained</a:t>
                      </a:r>
                      <a:endParaRPr lang="sr-Latn-RS" sz="18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836">
                <a:tc>
                  <a:txBody>
                    <a:bodyPr/>
                    <a:lstStyle/>
                    <a:p>
                      <a:pPr algn="ctr"/>
                      <a:endParaRPr lang="sr-Latn-RS" sz="1600" b="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Series of ≥ 3 ventricular beats lasting up to 30sec, frequency &gt; 100/min.</a:t>
                      </a:r>
                      <a:endParaRPr lang="sr-Latn-RS" sz="16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Latn-RS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RS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600" b="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eries</a:t>
                      </a:r>
                      <a:r>
                        <a:rPr lang="en-US" sz="1600" b="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of ventricular beats of frequency &gt; 100/min, duration &gt; 30sec or a series of ventricular impulses causing hemodynamic instability</a:t>
                      </a:r>
                      <a:endParaRPr lang="sr-Latn-RS" sz="16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808"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monomophic</a:t>
                      </a:r>
                      <a:endParaRPr lang="sr-Latn-R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polymorphic</a:t>
                      </a:r>
                      <a:endParaRPr lang="sr-Latn-R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16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structural heart disease (idiopathic)</a:t>
                      </a:r>
                      <a:endParaRPr lang="sr-Latn-R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structural heart disease (idiopathic)</a:t>
                      </a:r>
                      <a:endParaRPr lang="sr-Latn-R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55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298"/>
    </mc:Choice>
    <mc:Fallback xmlns="">
      <p:transition spd="slow" advTm="41298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83046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sr-Latn-C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Tachycardia ventricularis</a:t>
            </a:r>
            <a:r>
              <a:rPr lang="sr-Latn-CS" altLang="sr-Latn-R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300" dirty="0"/>
          </a:p>
        </p:txBody>
      </p:sp>
      <p:sp>
        <p:nvSpPr>
          <p:cNvPr id="4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647700" y="1900439"/>
            <a:ext cx="788670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None/>
            </a:pPr>
            <a:r>
              <a:rPr lang="en-US" altLang="sr-Latn-R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to treatment depends on the patient's immediate vulnerability</a:t>
            </a:r>
            <a:endParaRPr lang="sr-Cyrl-RS" altLang="sr-Latn-R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600" y="2362200"/>
            <a:ext cx="5486400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Hemodynamically unstable patient (unconscious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 blow to the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 conversion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Reanimation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Medically</a:t>
            </a:r>
            <a:endParaRPr lang="sr-Cyrl-RS" alt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8320" t="40278" r="27149" b="16667"/>
          <a:stretch/>
        </p:blipFill>
        <p:spPr>
          <a:xfrm>
            <a:off x="2133600" y="3839528"/>
            <a:ext cx="5486400" cy="27769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1846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72"/>
    </mc:Choice>
    <mc:Fallback xmlns="">
      <p:transition spd="slow" advTm="21472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0" y="450015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sr-Latn-C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Tachycardia ventricularis</a:t>
            </a:r>
            <a:r>
              <a:rPr lang="sr-Latn-CS" altLang="sr-Latn-R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03097"/>
            <a:ext cx="4400550" cy="2881311"/>
          </a:xfr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sr-Latn-R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Hemodynamically stable 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endParaRPr lang="sr-Latn-RS" altLang="sr-Latn-RS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 </a:t>
            </a:r>
            <a:r>
              <a:rPr lang="en-US" altLang="sr-Latn-R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conversion (</a:t>
            </a:r>
            <a:r>
              <a:rPr lang="en-US" altLang="sr-Latn-RS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antiarrhythmics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sr-Latn-R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group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i.v</a:t>
            </a:r>
            <a:r>
              <a:rPr lang="en-US" altLang="sr-Latn-RS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altLang="sr-Latn-RS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sr-Latn-RS" altLang="sr-Latn-R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</a:t>
            </a:r>
            <a:r>
              <a:rPr lang="sr-Latn-R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sr-Latn-RS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antiarrhythmics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sr-Latn-R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sr-Latn-R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group</a:t>
            </a: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altLang="sr-Latn-RS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altLang="sr-Latn-R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Cardioverter </a:t>
            </a:r>
            <a:r>
              <a:rPr lang="en-US" altLang="sr-Latn-R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defibrillator</a:t>
            </a:r>
            <a:endParaRPr lang="en-US" dirty="0"/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762000" y="6067422"/>
            <a:ext cx="76200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sr-Latn-R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THE CAUSE</a:t>
            </a:r>
            <a:endParaRPr lang="en-US" altLang="sr-Latn-R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/>
          <a:srcRect l="42500" t="17778" r="45000" b="51672"/>
          <a:stretch/>
        </p:blipFill>
        <p:spPr>
          <a:xfrm>
            <a:off x="6105236" y="2172412"/>
            <a:ext cx="2286000" cy="314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9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50"/>
    </mc:Choice>
    <mc:Fallback xmlns="">
      <p:transition spd="slow" advTm="2485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6536" y="10499"/>
            <a:ext cx="7886700" cy="1768474"/>
          </a:xfrm>
        </p:spPr>
        <p:txBody>
          <a:bodyPr>
            <a:noAutofit/>
          </a:bodyPr>
          <a:lstStyle/>
          <a:p>
            <a:pPr algn="ctr"/>
            <a:r>
              <a:rPr lang="sr-Latn-C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Tachycardia ventricularis</a:t>
            </a:r>
            <a:r>
              <a:rPr lang="sr-Latn-CS" altLang="sr-Latn-RS" sz="3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altLang="sr-Latn-RS" sz="3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altLang="sr-Latn-RS" sz="3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sr-Latn-RS" sz="3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sr-Latn-RS" sz="3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TORSADE </a:t>
            </a:r>
            <a:r>
              <a:rPr lang="sr-Latn-CS" altLang="sr-Latn-RS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POINTS</a:t>
            </a:r>
            <a:r>
              <a:rPr lang="en-US" altLang="sr-Latn-RS" sz="3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sr-Latn-RS" sz="3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300" dirty="0"/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2667000" y="2514600"/>
            <a:ext cx="4724400" cy="18928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sr-Latn-CS" altLang="sr-Latn-RS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endParaRPr lang="sr-Latn-CS" altLang="sr-Latn-RS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sr-Latn-RS" altLang="sr-Latn-RS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Proaritmic effect of antiarrhytmic drug</a:t>
            </a:r>
            <a:endParaRPr lang="sr-Cyrl-RS" altLang="sr-Latn-RS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sr-Latn-RS" altLang="sr-Latn-RS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 block gr III</a:t>
            </a:r>
          </a:p>
          <a:p>
            <a:pPr marL="285750" indent="-28575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sr-Latn-RS" altLang="sr-Latn-RS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 K and Mg</a:t>
            </a:r>
            <a:endParaRPr lang="sr-Cyrl-RS" altLang="sr-Latn-RS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</a:pPr>
            <a:r>
              <a:rPr lang="sr-Latn-RS" altLang="sr-Latn-RS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QT interval </a:t>
            </a:r>
            <a:r>
              <a:rPr lang="sr-Cyrl-RS" altLang="sr-Latn-RS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en-US" altLang="sr-Latn-RS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9375" t="49072" r="22187" b="35928"/>
          <a:stretch/>
        </p:blipFill>
        <p:spPr>
          <a:xfrm>
            <a:off x="1428754" y="5257799"/>
            <a:ext cx="7093769" cy="15571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936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91"/>
    </mc:Choice>
    <mc:Fallback xmlns="">
      <p:transition spd="slow" advTm="20291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66384" y="2523914"/>
            <a:ext cx="41910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 blow to the chest - CPRDC conversion 360 J</a:t>
            </a:r>
            <a:endParaRPr lang="sr-Cyrl-RS" alt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839200" cy="1673342"/>
          </a:xfrm>
        </p:spPr>
        <p:txBody>
          <a:bodyPr>
            <a:noAutofit/>
          </a:bodyPr>
          <a:lstStyle/>
          <a:p>
            <a:pPr algn="ctr"/>
            <a:r>
              <a:rPr lang="sr-Latn-CS" altLang="sr-Latn-RS" sz="3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sr-Latn-RS" sz="33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sr-Latn-RS" sz="3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Fibrillatio/Flutter ventriculorum</a:t>
            </a:r>
            <a:r>
              <a:rPr lang="sr-Latn-C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altLang="sr-Latn-RS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300" dirty="0"/>
          </a:p>
        </p:txBody>
      </p:sp>
      <p:sp>
        <p:nvSpPr>
          <p:cNvPr id="9" name="TextBox 8"/>
          <p:cNvSpPr txBox="1"/>
          <p:nvPr/>
        </p:nvSpPr>
        <p:spPr>
          <a:xfrm>
            <a:off x="2666384" y="1673627"/>
            <a:ext cx="41910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Malignant heart rhythm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disorder</a:t>
            </a:r>
            <a:endParaRPr lang="sr-Latn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atient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 loses consciousness</a:t>
            </a:r>
            <a:endParaRPr lang="sr-Cyrl-R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187" t="36805" r="17187" b="31250"/>
          <a:stretch/>
        </p:blipFill>
        <p:spPr>
          <a:xfrm>
            <a:off x="75560" y="3743318"/>
            <a:ext cx="9105928" cy="2276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8320" t="40278" r="27149" b="16667"/>
          <a:stretch/>
        </p:blipFill>
        <p:spPr>
          <a:xfrm>
            <a:off x="1979969" y="3493696"/>
            <a:ext cx="5563829" cy="30259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613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71"/>
    </mc:Choice>
    <mc:Fallback xmlns="">
      <p:transition spd="slow" advTm="29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828800"/>
            <a:ext cx="8001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condition in which severe hypertension (usually grade 3) is associated with target organ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typical presentation of a hypertensive crisis 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malignant hypertension - severe hypertension (usually grade 3) associated with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fundus,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microangiopathy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disseminated intravascular coagulation, encephalopathy, acute cardiac and renal failure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severe hypertension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associated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aortic clinical conditions requiring urgent lowering of blood pressure (acute aortic dissection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myocardial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ischemia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heart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failure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sudden severe hypertension due to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pheochromocytoma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Pregnant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women with severe hypertension or preeclampsia​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0" y="642038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European </a:t>
            </a:r>
            <a:r>
              <a:rPr lang="en-US" sz="1200" dirty="0"/>
              <a:t>Heart Journal 2018 – </a:t>
            </a:r>
            <a:r>
              <a:rPr lang="en-US" sz="1200" dirty="0" err="1"/>
              <a:t>doi</a:t>
            </a:r>
            <a:r>
              <a:rPr lang="en-US" sz="1200" dirty="0"/>
              <a:t>/10.1093/</a:t>
            </a:r>
            <a:r>
              <a:rPr lang="en-US" sz="1200" dirty="0" err="1"/>
              <a:t>eurheartj</a:t>
            </a:r>
            <a:r>
              <a:rPr lang="en-US" sz="1200" dirty="0"/>
              <a:t>/ehy339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1" y="624110"/>
            <a:ext cx="7848600" cy="128089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HYPERTENSIVE CRISIS</a:t>
            </a:r>
          </a:p>
        </p:txBody>
      </p:sp>
    </p:spTree>
    <p:extLst>
      <p:ext uri="{BB962C8B-B14F-4D97-AF65-F5344CB8AC3E}">
        <p14:creationId xmlns:p14="http://schemas.microsoft.com/office/powerpoint/2010/main" val="92871270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62038"/>
            <a:ext cx="7162800" cy="1143000"/>
          </a:xfrm>
        </p:spPr>
        <p:txBody>
          <a:bodyPr/>
          <a:lstStyle/>
          <a:p>
            <a:r>
              <a:rPr lang="en-US" altLang="en-US" sz="2800" dirty="0">
                <a:solidFill>
                  <a:srgbClr val="FF0000"/>
                </a:solidFill>
                <a:latin typeface="Arial Cirilica" pitchFamily="34" charset="0"/>
              </a:rPr>
              <a:t>Speed of regulation of blood pressure value - degree of therapeutic urgency​</a:t>
            </a:r>
            <a:endParaRPr lang="en-US" altLang="en-US" sz="2800" dirty="0" smtClean="0">
              <a:solidFill>
                <a:srgbClr val="FF0000"/>
              </a:solidFill>
              <a:latin typeface="Arial Cirilica" pitchFamily="34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 degree (a few minutes to an hour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R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  <a:defRPr/>
            </a:pP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Encephalopathy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convulsions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Eclampsia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sr-Latn-R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Aortic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Dissection 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Catecholamine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crises (</a:t>
            </a: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Pheochromocytom</a:t>
            </a:r>
            <a:r>
              <a:rPr lang="sr-Latn-R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Arial Ciril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0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4951" y="157385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010400" cy="213360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The most important factor in the outcome of cardiac arrest is the time to defibrillation</a:t>
            </a: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The 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best chance of survival exists when cardiopulmonary resuscitation is started within 4 minutes of cardiac arrest</a:t>
            </a: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sr-Latn-RS" altLang="en-US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Prevention</a:t>
            </a:r>
            <a:r>
              <a:rPr lang="en-US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: Implantation of Cardioverter Defibrillator (ICD)</a:t>
            </a:r>
            <a:endParaRPr lang="en-US" dirty="0"/>
          </a:p>
        </p:txBody>
      </p:sp>
      <p:pic>
        <p:nvPicPr>
          <p:cNvPr id="4" name="Picture 5" descr="slika_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1" y="3948498"/>
            <a:ext cx="2667000" cy="2339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defibrila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977073"/>
            <a:ext cx="3004197" cy="229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ANd9GcT6BeaRBk6Qn4IFKwc0df1g6qoutlpVOmzK04lqdxIp2yQ3nPjYX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297" y="3977073"/>
            <a:ext cx="3053704" cy="230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28026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rgbClr val="FF0000"/>
                </a:solidFill>
                <a:latin typeface="Arial Cirilica" pitchFamily="34" charset="0"/>
              </a:rPr>
              <a:t>Speed of regulation of blood pressure value - degree of therapeutic urgency​</a:t>
            </a:r>
            <a:endParaRPr lang="en-US" altLang="en-US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143001" y="2133600"/>
            <a:ext cx="7391400" cy="3777622"/>
          </a:xfrm>
        </p:spPr>
        <p:txBody>
          <a:bodyPr/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 degree (several hours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Acute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failure of the hypertensive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heart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SAH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Preeclampsia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Malignant HTA</a:t>
            </a:r>
            <a:endParaRPr lang="sr-Latn-RS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Accelerating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60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7543800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rgbClr val="FF0000"/>
                </a:solidFill>
                <a:latin typeface="Arial Cirilica" pitchFamily="34" charset="0"/>
              </a:rPr>
              <a:t>Speed of regulation of blood pressure value - degree of therapeutic urgency​</a:t>
            </a:r>
            <a:endParaRPr lang="en-US" altLang="en-US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extLst/>
        </p:spPr>
        <p:txBody>
          <a:bodyPr>
            <a:normAutofit/>
          </a:bodyPr>
          <a:lstStyle/>
          <a:p>
            <a:pPr marL="1028700" lvl="5" indent="-285750">
              <a:buFont typeface="Wingdings" panose="05000000000000000000" pitchFamily="2" charset="2"/>
              <a:buChar char="§"/>
              <a:defRPr/>
            </a:pPr>
            <a:r>
              <a:rPr lang="en-US" sz="1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III degree (several hours or several days</a:t>
            </a:r>
            <a:r>
              <a:rPr lang="en-U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sr-Latn-RS" sz="1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028700" lvl="5" indent="-285750">
              <a:buFont typeface="Wingdings" panose="05000000000000000000" pitchFamily="2" charset="2"/>
              <a:buChar char="§"/>
              <a:defRPr/>
            </a:pPr>
            <a:endParaRPr lang="sr-Latn-RS" sz="16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028700" lvl="5" indent="-285750">
              <a:buFont typeface="Wingdings" panose="05000000000000000000" pitchFamily="2" charset="2"/>
              <a:buChar char="§"/>
              <a:defRPr/>
            </a:pPr>
            <a:endParaRPr lang="sr-Latn-RS" sz="1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028700" lvl="5" indent="-285750">
              <a:buFont typeface="Wingdings" panose="05000000000000000000" pitchFamily="2" charset="2"/>
              <a:buChar char="§"/>
              <a:defRPr/>
            </a:pPr>
            <a:r>
              <a:rPr lang="en-U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ALL </a:t>
            </a:r>
            <a:r>
              <a:rPr lang="en-US" sz="1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OTHER HTA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8627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624110"/>
            <a:ext cx="7467599" cy="1280890"/>
          </a:xfrm>
        </p:spPr>
        <p:txBody>
          <a:bodyPr>
            <a:normAutofit/>
          </a:bodyPr>
          <a:lstStyle/>
          <a:p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of regulation of blood pressure value - degree of therapeutic urgency​</a:t>
            </a:r>
            <a:endParaRPr lang="en-US" alt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2287588"/>
            <a:ext cx="7710488" cy="4525962"/>
          </a:xfrm>
        </p:spPr>
        <p:txBody>
          <a:bodyPr/>
          <a:lstStyle/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pulmonary edema, dissection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Ao→reduction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15 to 30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endParaRPr lang="sr-Latn-R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Hypertensive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encephalopathy → decrease by 25% SAP during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2-3h</a:t>
            </a:r>
            <a:endParaRPr lang="sr-Latn-R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Stroke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decrease to a value of 170-180/100mmHg during 6-12 hours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5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RS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br>
              <a:rPr lang="sr-Latn-RS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PARENTERAL OR ORAL</a:t>
            </a:r>
            <a:endParaRPr lang="en-US" alt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990601" y="2133600"/>
            <a:ext cx="7543800" cy="3777622"/>
          </a:xfrm>
        </p:spPr>
        <p:txBody>
          <a:bodyPr/>
          <a:lstStyle/>
          <a:p>
            <a:pPr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 advantage of parenteral </a:t>
            </a:r>
            <a:endParaRPr lang="sr-Latn-RS" sz="28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easy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and quick monitoring of the hypotensive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effect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method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of administration in life-threatening patients (impossibility of per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os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administration, impaired consciousness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 smtClean="0">
              <a:latin typeface="Arial Cirilica" pitchFamily="34" charset="0"/>
            </a:endParaRPr>
          </a:p>
          <a:p>
            <a:pPr eaLnBrk="1" hangingPunct="1">
              <a:defRPr/>
            </a:pPr>
            <a:endParaRPr lang="en-US" sz="2800" dirty="0" smtClean="0">
              <a:latin typeface="Arial Cirilica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sz="2800" dirty="0" smtClean="0">
              <a:latin typeface="Arial Cirilica" pitchFamily="34" charset="0"/>
            </a:endParaRPr>
          </a:p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297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457200"/>
            <a:ext cx="7315200" cy="1143000"/>
          </a:xfrm>
        </p:spPr>
        <p:txBody>
          <a:bodyPr/>
          <a:lstStyle/>
          <a:p>
            <a:pPr eaLnBrk="1" hangingPunct="1"/>
            <a:r>
              <a:rPr lang="sr-Latn-RS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PARENTERAL THERAPY</a:t>
            </a:r>
            <a:endParaRPr lang="en-US" alt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600199" y="1295400"/>
            <a:ext cx="6934201" cy="5257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Na- nitroprusside: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HTA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encephalopathy,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cerebral hemorrhage or infarction, acute LV weakness, acute coronary insufficiency, aneurysm dissection, catecholamine crisis, head injury, after surgery, malignant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HTA</a:t>
            </a:r>
            <a:endParaRPr lang="sr-Latn-RS" alt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Nitroglycerin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sr-Latn-R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failure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ACS,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postoperative</a:t>
            </a:r>
            <a:endParaRPr lang="sr-Latn-RS" alt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Urapidil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peripheral blocker of postsynaptic </a:t>
            </a:r>
            <a:r>
              <a:rPr lang="el-GR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ά1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adrenergic receptors (reduces peripheral vascular resistance), central sympatholytic effect, manifested in 2 to 5 min: CVI,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sr-Latn-R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failure</a:t>
            </a:r>
          </a:p>
          <a:p>
            <a:pPr>
              <a:lnSpc>
                <a:spcPct val="80000"/>
              </a:lnSpc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Hydralazine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Diazoxide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eclampsia, extensive burns, malignant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HTA</a:t>
            </a:r>
            <a:endParaRPr lang="sr-Latn-RS" alt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Phentolamine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Catecholamine 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crisis</a:t>
            </a:r>
            <a:endParaRPr lang="sr-Latn-RS" altLang="en-US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Labetalol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HTA encephalopathy, acute coronary insufficiency, burns, postoperative, malignant HTA (not in </a:t>
            </a:r>
            <a:r>
              <a:rPr lang="en-US" alt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broncho</a:t>
            </a:r>
            <a:r>
              <a:rPr lang="en-US" alt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-obstruction, AV block, SA block)</a:t>
            </a:r>
            <a:r>
              <a:rPr lang="en-US" alt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88803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04788" y="457200"/>
            <a:ext cx="8929687" cy="576262"/>
          </a:xfrm>
        </p:spPr>
        <p:txBody>
          <a:bodyPr/>
          <a:lstStyle/>
          <a:p>
            <a:pPr algn="ctr" eaLnBrk="1" hangingPunct="1"/>
            <a:r>
              <a:rPr lang="sr-Latn-RS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en-US" alt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123" name="Group 6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7523785"/>
              </p:ext>
            </p:extLst>
          </p:nvPr>
        </p:nvGraphicFramePr>
        <p:xfrm>
          <a:off x="755650" y="1652588"/>
          <a:ext cx="7704137" cy="5110162"/>
        </p:xfrm>
        <a:graphic>
          <a:graphicData uri="http://schemas.openxmlformats.org/drawingml/2006/table">
            <a:tbl>
              <a:tblPr/>
              <a:tblGrid>
                <a:gridCol w="2194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4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4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4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DG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DRUG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contraindication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55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CVI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Urapidil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labetalol</a:t>
                      </a:r>
                      <a:endParaRPr kumimoji="0" lang="sr-Cyrl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Ntroprusi</a:t>
                      </a: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Ntg/Nifedipin/ </a:t>
                      </a: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55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Cerebral hemorrhage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Urapidil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labetalol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Ntroprusi</a:t>
                      </a: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Ntg/Nifedipin/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55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HTA encephalopathy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Urapidil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labetalol</a:t>
                      </a:r>
                      <a:endParaRPr kumimoji="0" lang="sr-Cyrl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Ntroprusi</a:t>
                      </a: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Ntg/Nifedipin/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4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ACS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NtgNtroprusi</a:t>
                      </a:r>
                      <a:r>
                        <a:rPr kumimoji="0" lang="sr-Cyrl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Hidralazin/Nifedipin</a:t>
                      </a: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96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Acute HF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Urapidil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Ntg</a:t>
                      </a:r>
                      <a:endParaRPr kumimoji="0" lang="sr-Cyrl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Ntroprusi</a:t>
                      </a: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Hidralazin/Nifedipin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55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Aortic dissection</a:t>
                      </a:r>
                      <a:endParaRPr kumimoji="0" lang="sr-Cyrl-R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irilica" pitchFamily="34" charset="0"/>
                        </a:rPr>
                        <a:t>Eclampsia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Urapidil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Ntg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Ntroprus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Urapidil-Hidralazin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Hidralazin</a:t>
                      </a:r>
                      <a:r>
                        <a:rPr kumimoji="0" 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2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Nifedipin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Nitroprusid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2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irilica" pitchFamily="34" charset="0"/>
                      </a:endParaRPr>
                    </a:p>
                  </a:txBody>
                  <a:tcPr marL="91431" marR="91431" marT="47710" marB="47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1" marR="91431" marT="47710" marB="47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50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1400" y="649992"/>
            <a:ext cx="270221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HTA in pregnancy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551837"/>
            <a:ext cx="8153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Outpatient values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≥140 mmHg and/or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sr-Latn-R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≥90 mmHg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(140-159/90-109 mmHg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(≥160/110 mmHg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Drugs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choice: methyldopa, labetalol, calcium antagonists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nifedipine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65405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1143000" y="838200"/>
            <a:ext cx="7620000" cy="413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500" b="1" dirty="0" smtClean="0">
                <a:solidFill>
                  <a:srgbClr val="21050D"/>
                </a:solidFill>
                <a:latin typeface="Times New Roman" panose="02020603050405020304" pitchFamily="18" charset="0"/>
              </a:rPr>
              <a:t>CARDIAC ARREST</a:t>
            </a:r>
            <a:endParaRPr lang="sr-Cyrl-CS" altLang="en-US" sz="2500" b="1" dirty="0">
              <a:solidFill>
                <a:srgbClr val="21050D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CS" altLang="en-US" sz="2400" dirty="0">
              <a:solidFill>
                <a:srgbClr val="21050D"/>
              </a:solidFill>
              <a:latin typeface="Times New Roman" panose="02020603050405020304" pitchFamily="18" charset="0"/>
            </a:endParaRPr>
          </a:p>
          <a:p>
            <a:pPr marL="514350" lvl="2" indent="-285750">
              <a:spcBef>
                <a:spcPct val="0"/>
              </a:spcBef>
            </a:pPr>
            <a:r>
              <a:rPr lang="en-US" altLang="en-US" sz="1800" dirty="0">
                <a:latin typeface="Times New Roman" panose="02020603050405020304" pitchFamily="18" charset="0"/>
              </a:rPr>
              <a:t>Diagnosis:  </a:t>
            </a:r>
            <a:endParaRPr lang="sr-Latn-RS" altLang="en-US" sz="18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loss </a:t>
            </a:r>
            <a:r>
              <a:rPr lang="en-US" altLang="en-US" sz="1400" dirty="0">
                <a:latin typeface="Times New Roman" panose="02020603050405020304" pitchFamily="18" charset="0"/>
              </a:rPr>
              <a:t>of consciousness within 15 seconds 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absence </a:t>
            </a:r>
            <a:r>
              <a:rPr lang="en-US" altLang="en-US" sz="1400" dirty="0">
                <a:latin typeface="Times New Roman" panose="02020603050405020304" pitchFamily="18" charset="0"/>
              </a:rPr>
              <a:t>of a pulse on the large blood vessels 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cessation </a:t>
            </a:r>
            <a:r>
              <a:rPr lang="en-US" altLang="en-US" sz="1400" dirty="0">
                <a:latin typeface="Times New Roman" panose="02020603050405020304" pitchFamily="18" charset="0"/>
              </a:rPr>
              <a:t>of breathing 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change </a:t>
            </a:r>
            <a:r>
              <a:rPr lang="en-US" altLang="en-US" sz="1400" dirty="0">
                <a:latin typeface="Times New Roman" panose="02020603050405020304" pitchFamily="18" charset="0"/>
              </a:rPr>
              <a:t>in skin color and visible mucous membranes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pupil </a:t>
            </a:r>
            <a:r>
              <a:rPr lang="en-US" altLang="en-US" sz="1400" dirty="0">
                <a:latin typeface="Times New Roman" panose="02020603050405020304" pitchFamily="18" charset="0"/>
              </a:rPr>
              <a:t>dilation within 20-45 seconds 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absence </a:t>
            </a:r>
            <a:r>
              <a:rPr lang="en-US" altLang="en-US" sz="1400" dirty="0">
                <a:latin typeface="Times New Roman" panose="02020603050405020304" pitchFamily="18" charset="0"/>
              </a:rPr>
              <a:t>of heart sounds 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unmeasurable </a:t>
            </a:r>
            <a:r>
              <a:rPr lang="en-US" altLang="en-US" sz="1400" dirty="0">
                <a:latin typeface="Times New Roman" panose="02020603050405020304" pitchFamily="18" charset="0"/>
              </a:rPr>
              <a:t>blood pressure  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1200150" lvl="3" indent="-285750">
              <a:spcBef>
                <a:spcPct val="0"/>
              </a:spcBef>
            </a:pPr>
            <a:r>
              <a:rPr lang="en-US" altLang="en-US" sz="1400" dirty="0" smtClean="0">
                <a:latin typeface="Times New Roman" panose="02020603050405020304" pitchFamily="18" charset="0"/>
              </a:rPr>
              <a:t>absence </a:t>
            </a:r>
            <a:r>
              <a:rPr lang="en-US" altLang="en-US" sz="1400" dirty="0">
                <a:latin typeface="Times New Roman" panose="02020603050405020304" pitchFamily="18" charset="0"/>
              </a:rPr>
              <a:t>or cessation of bleeding from the </a:t>
            </a:r>
            <a:r>
              <a:rPr lang="en-US" altLang="en-US" sz="1400" dirty="0" smtClean="0">
                <a:latin typeface="Times New Roman" panose="02020603050405020304" pitchFamily="18" charset="0"/>
              </a:rPr>
              <a:t>wound</a:t>
            </a: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914400" lvl="3" indent="0">
              <a:spcBef>
                <a:spcPct val="0"/>
              </a:spcBef>
              <a:buNone/>
            </a:pP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914400" lvl="3" indent="0">
              <a:spcBef>
                <a:spcPct val="0"/>
              </a:spcBef>
              <a:buNone/>
            </a:pPr>
            <a:endParaRPr lang="sr-Latn-RS" altLang="en-US" sz="1400" dirty="0">
              <a:latin typeface="Times New Roman" panose="02020603050405020304" pitchFamily="18" charset="0"/>
            </a:endParaRPr>
          </a:p>
          <a:p>
            <a:pPr marL="914400" lvl="3" indent="0">
              <a:spcBef>
                <a:spcPct val="0"/>
              </a:spcBef>
              <a:buNone/>
            </a:pPr>
            <a:endParaRPr lang="sr-Latn-RS" altLang="en-US" sz="1400" dirty="0" smtClean="0">
              <a:latin typeface="Times New Roman" panose="02020603050405020304" pitchFamily="18" charset="0"/>
            </a:endParaRPr>
          </a:p>
          <a:p>
            <a:pPr marL="914400" lvl="3" indent="0">
              <a:spcBef>
                <a:spcPct val="0"/>
              </a:spcBef>
              <a:buNone/>
            </a:pPr>
            <a:endParaRPr lang="sr-Latn-RS" altLang="en-US" sz="1400" dirty="0">
              <a:latin typeface="Times New Roman" panose="02020603050405020304" pitchFamily="18" charset="0"/>
            </a:endParaRPr>
          </a:p>
          <a:p>
            <a:pPr marL="228600" lvl="3" indent="0">
              <a:spcBef>
                <a:spcPct val="0"/>
              </a:spcBef>
              <a:buNone/>
            </a:pPr>
            <a:r>
              <a:rPr lang="en-US" altLang="en-US" sz="1400" b="1" dirty="0" smtClean="0">
                <a:latin typeface="Times New Roman" panose="02020603050405020304" pitchFamily="18" charset="0"/>
              </a:rPr>
              <a:t>THE </a:t>
            </a:r>
            <a:r>
              <a:rPr lang="en-US" altLang="en-US" sz="1400" b="1" dirty="0">
                <a:latin typeface="Times New Roman" panose="02020603050405020304" pitchFamily="18" charset="0"/>
              </a:rPr>
              <a:t>ABSENCE OF A PULSE ON THE CAROTID ARTERY IN AN UNCONSCIOUS PERSON IS SUFFICIENT FOR A DIAGNOSIS OF CARDIAC ARREST.</a:t>
            </a:r>
            <a:endParaRPr lang="sr-Cyrl-CS" altLang="en-US" sz="17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591828"/>
      </p:ext>
    </p:extLst>
  </p:cSld>
  <p:clrMapOvr>
    <a:masterClrMapping/>
  </p:clrMapOvr>
  <p:transition advTm="47638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7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2325</TotalTime>
  <Words>2686</Words>
  <Application>Microsoft Office PowerPoint</Application>
  <PresentationFormat>On-screen Show (4:3)</PresentationFormat>
  <Paragraphs>550</Paragraphs>
  <Slides>86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5" baseType="lpstr">
      <vt:lpstr>Arial</vt:lpstr>
      <vt:lpstr>Arial Cirilica</vt:lpstr>
      <vt:lpstr>Calibri</vt:lpstr>
      <vt:lpstr>Century Gothic</vt:lpstr>
      <vt:lpstr>Symbol</vt:lpstr>
      <vt:lpstr>Times New Roman</vt:lpstr>
      <vt:lpstr>Wingdings</vt:lpstr>
      <vt:lpstr>Wingdings 3</vt:lpstr>
      <vt:lpstr>Wisp</vt:lpstr>
      <vt:lpstr>Faculty of medical sciences  E,ergency conditions in medicine – professional practice (1st week)  Cardiac arrest and cardiopulmonary resuscitation. Acute decompensated heart failure. Acute coronary syndrome. Malignant heart rhythm disorders. Hypertensive crisis. </vt:lpstr>
      <vt:lpstr>PowerPoint Presentation</vt:lpstr>
      <vt:lpstr>PowerPoint Presentation</vt:lpstr>
      <vt:lpstr>INCIDENCE</vt:lpstr>
      <vt:lpstr>ETIOLOGY</vt:lpstr>
      <vt:lpstr>PowerPoint Presentation</vt:lpstr>
      <vt:lpstr>RHYTHM DISORDERS - CAUSES OF SUDDEN DEATH​</vt:lpstr>
      <vt:lpstr>TREATMENT</vt:lpstr>
      <vt:lpstr>PowerPoint Presentation</vt:lpstr>
      <vt:lpstr>PowerPoint Presentation</vt:lpstr>
      <vt:lpstr>ACUTE DEOMPENSATED HEART FAILURE</vt:lpstr>
      <vt:lpstr>ETIOLOGY </vt:lpstr>
      <vt:lpstr>KILLIP CLASSIFICATION  (ACUTE MYOCARDIAL INFARCTION)</vt:lpstr>
      <vt:lpstr>CLINICAL PRESENTATION</vt:lpstr>
      <vt:lpstr>CLINICAL PRESENTATION</vt:lpstr>
      <vt:lpstr>DIAGNOSIS</vt:lpstr>
      <vt:lpstr>CARDIOGENIC SHOCK</vt:lpstr>
      <vt:lpstr>ETIOLOGY</vt:lpstr>
      <vt:lpstr>CLINICAL PRESENTATION</vt:lpstr>
      <vt:lpstr>CLINICAL PRESENTATION</vt:lpstr>
      <vt:lpstr>DIAGNOSTICS</vt:lpstr>
      <vt:lpstr>TREATMENT</vt:lpstr>
      <vt:lpstr>Mechanical circulatory support</vt:lpstr>
      <vt:lpstr> HEART SUPPORT DEVICES</vt:lpstr>
      <vt:lpstr>MEDICAMENT THERAPY</vt:lpstr>
      <vt:lpstr>ACUTE CORONARY SYNDROME</vt:lpstr>
      <vt:lpstr>Ishemic heart disease</vt:lpstr>
      <vt:lpstr>ACUTE CORONARY SYNDROME</vt:lpstr>
      <vt:lpstr>NSTE - ACS</vt:lpstr>
      <vt:lpstr>NSTE -ACS</vt:lpstr>
      <vt:lpstr>ANAMNESIS</vt:lpstr>
      <vt:lpstr>ANAMNESIS</vt:lpstr>
      <vt:lpstr>PHYSISCAL EXAM</vt:lpstr>
      <vt:lpstr>NSTE - ACS</vt:lpstr>
      <vt:lpstr>NSTE - ACS</vt:lpstr>
      <vt:lpstr>Cardiac enzymes in acute heart attack</vt:lpstr>
      <vt:lpstr>Cardiac causes of elevated troponin levels</vt:lpstr>
      <vt:lpstr>Noncardiac causes of elevated troponin levels</vt:lpstr>
      <vt:lpstr>DIAGNOSTICS IN NSTE-ACS</vt:lpstr>
      <vt:lpstr>PowerPoint Presentation</vt:lpstr>
      <vt:lpstr>NSTE - ACS TREATMENT</vt:lpstr>
      <vt:lpstr>PowerPoint Presentation</vt:lpstr>
      <vt:lpstr>NSTE –ACS  TREATMENT</vt:lpstr>
      <vt:lpstr>STEMI</vt:lpstr>
      <vt:lpstr>MYOCARDIAL INFARCTION UNIVERSAL DEFINITION</vt:lpstr>
      <vt:lpstr>DIAGNOSIS</vt:lpstr>
      <vt:lpstr>DIAGNOSIS</vt:lpstr>
      <vt:lpstr>ECG</vt:lpstr>
      <vt:lpstr>ECG location</vt:lpstr>
      <vt:lpstr>Cardiospecific enzyme profile</vt:lpstr>
      <vt:lpstr>TREATMENT</vt:lpstr>
      <vt:lpstr>TREATMENT</vt:lpstr>
      <vt:lpstr>INVASIVE STRATEGY</vt:lpstr>
      <vt:lpstr>PowerPoint Presentation</vt:lpstr>
      <vt:lpstr>PPCI RCA cum impl stenti N I</vt:lpstr>
      <vt:lpstr>FIBINOLYSIS</vt:lpstr>
      <vt:lpstr>FIBRINOLYSIS - CONTRAINDICATIONS</vt:lpstr>
      <vt:lpstr>AMI - COMPLICATIONS</vt:lpstr>
      <vt:lpstr>MECHANICAL</vt:lpstr>
      <vt:lpstr>ELECTRICAL (heart rhythm disorders)</vt:lpstr>
      <vt:lpstr>OTHER COMPLICATIONS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(Tachycardia ventricularis)</vt:lpstr>
      <vt:lpstr> (Tachycardia ventricularis)</vt:lpstr>
      <vt:lpstr>(Tachycardia ventricularis)</vt:lpstr>
      <vt:lpstr>(Tachycardia ventricularis)</vt:lpstr>
      <vt:lpstr>(Tachycardia ventricularis)  TORSADE DE POINTS </vt:lpstr>
      <vt:lpstr> (Fibrillatio/Flutter ventriculorum) </vt:lpstr>
      <vt:lpstr>PowerPoint Presentation</vt:lpstr>
      <vt:lpstr>Speed of regulation of blood pressure value - degree of therapeutic urgency​</vt:lpstr>
      <vt:lpstr>Speed of regulation of blood pressure value - degree of therapeutic urgency​</vt:lpstr>
      <vt:lpstr>Speed of regulation of blood pressure value - degree of therapeutic urgency​</vt:lpstr>
      <vt:lpstr>Speed of regulation of blood pressure value - degree of therapeutic urgency​</vt:lpstr>
      <vt:lpstr>THERAPY PARENTERAL OR ORAL</vt:lpstr>
      <vt:lpstr>PARENTERAL THERAPY</vt:lpstr>
      <vt:lpstr>THERAPY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Prikaz slučaja</dc:title>
  <dc:creator>Admin</dc:creator>
  <cp:lastModifiedBy>Rada Vucic</cp:lastModifiedBy>
  <cp:revision>328</cp:revision>
  <dcterms:created xsi:type="dcterms:W3CDTF">2006-08-16T00:00:00Z</dcterms:created>
  <dcterms:modified xsi:type="dcterms:W3CDTF">2025-02-26T06:25:20Z</dcterms:modified>
</cp:coreProperties>
</file>